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3" r:id="rId3"/>
    <p:sldId id="264" r:id="rId4"/>
    <p:sldId id="288" r:id="rId5"/>
    <p:sldId id="289" r:id="rId6"/>
    <p:sldId id="279" r:id="rId7"/>
    <p:sldId id="277" r:id="rId8"/>
    <p:sldId id="278" r:id="rId9"/>
    <p:sldId id="280" r:id="rId10"/>
    <p:sldId id="281" r:id="rId11"/>
    <p:sldId id="291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88"/>
            <p14:sldId id="289"/>
            <p14:sldId id="279"/>
            <p14:sldId id="277"/>
            <p14:sldId id="278"/>
            <p14:sldId id="280"/>
            <p14:sldId id="281"/>
            <p14:sldId id="291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C6D4DF"/>
    <a:srgbClr val="3A5896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files/sbornik-interaktivnykh-igr-i-uprazhnenii-igroteka.html" TargetMode="External"/><Relationship Id="rId2" Type="http://schemas.openxmlformats.org/officeDocument/2006/relationships/hyperlink" Target="http://gymn3-vorkuta.ucoz.ru/publ/sluzhby_ou/sovety_psikhologa/psikhologicheskij_klimat_sem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25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/>
          <a:stretch/>
        </p:blipFill>
        <p:spPr>
          <a:xfrm rot="10800000" flipH="1">
            <a:off x="0" y="4289527"/>
            <a:ext cx="6104640" cy="23812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1" y="4289527"/>
            <a:ext cx="5753102" cy="2352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Интерактивные упражнения, направленные на создание благоприятного психологического климата при формировании «ментальной грамотности» детей с ограниченными возможностями здоровья уровня основного общего образования»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en-US" sz="2000" b="1" dirty="0">
              <a:ln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1099" y="505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школа № 44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уч. год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Голкина В.А.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 spd="med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146" y="601996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199" y="342223"/>
            <a:ext cx="77418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Упражнение «Солнце светит для тех, кто…»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Эта игра способствует развитию чувства сплоченности.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Группа  (вы и ребенок) усаживается в тесный кружок. Один из участников убирает свой стул, ставит его в стороне, а сам становится на середину круга.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стоящего в центре – снова получить стул, на который можно сесть. Речь каждого выступающего начинается одной и той же фразой: «Солнце светит для каждого, кто...». Игра может начинаться с описания внешних атрибутов: «Солнце светит для каждого, кто носит черные джинсы».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Обсуждение игры: Что стало неожиданностью? Чувствуете, что нашли «родственных душ»? Радует ли меня, что между нами так много общего?</a:t>
            </a:r>
            <a:endParaRPr lang="ru-RU" sz="2000" dirty="0"/>
          </a:p>
        </p:txBody>
      </p:sp>
      <p:pic>
        <p:nvPicPr>
          <p:cNvPr id="6146" name="Picture 2" descr="http://deti32.ru/images/news/big/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21" y="4545323"/>
            <a:ext cx="3279507" cy="21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7438" y="1152714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341500"/>
            <a:ext cx="79236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Библиографический список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1.Доронова Т. Н. – активные формы работы с родителями.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Ботнарь,В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 Воспитание у детей эмоционально положительного отношения к людям ближайшего национального окружения путём приобщения к 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зтнической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культуре [Текст]/В.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Ботнарь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Э. К. Суслова. – М. ,1993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Свирская Л. Работа с семьей: необязательные инструкции. - М.: ЛИНКА-ПРЕСС, 2007.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URL: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http://gymn3-vorkuta.ucoz.ru/publ/sluzhby_ou/sovety_psikhologa/psikhologicheskij_klimat_semi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/>
              <a:t>5.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https://multiurok.ru/files/sbornik-interaktivnykh-igr-i-uprazhnenii-igroteka.html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61447"/>
      </p:ext>
    </p:extLst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7034" y="2844547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67289438"/>
      </p:ext>
    </p:extLst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8487" y="207888"/>
            <a:ext cx="8325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Упражнения, направленные на создание благоприятного психологического климата. «Правила построения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эффективного общения»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8487" y="1381100"/>
            <a:ext cx="8175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 отношения к нам человека закладывается в первые 15 секунд! Для того, чтобы благополучно пройти через «минное поле» этих первых секунд, необходимо применить «Правило трех плюсов» (чтобы расположить к себе собеседника, нужно дать ему как минимум три психологических плюса.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pd.yaroslavl.ru/portals/0/Images/Emer/emer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3114098"/>
            <a:ext cx="3460462" cy="24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487" y="32879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Самые универсальные – это: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улыбка, имя собеседника, комплимент.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Для того, чтобы люди хотели с нами общаться, мы сами должны демонстрировать свою готовность взаимодействовать с ними. И собеседник должен это видеть. Необходима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искренняя, доброжелательная улыбка!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028" y="644237"/>
            <a:ext cx="7932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Имя человека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самый сладостный и самый важный для него звук на любом языке. Важно использовать имя-отчество при приветствии.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конфликтов, желая снять их остроту, люди подсознательно начинают чаще использовать имя своего собеседника (прийти к согласию можно значительно быстрее).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13.userapi.com/c837221/u9345183/video/l_a8e81b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46" y="250868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2036" y="5301872"/>
            <a:ext cx="5656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Потому что часто нам нужно не столько настоять на своем, сколько увидеть, что люди к нам прислушиваются, услышать при этом свое имя. </a:t>
            </a:r>
          </a:p>
        </p:txBody>
      </p:sp>
    </p:spTree>
    <p:extLst>
      <p:ext uri="{BB962C8B-B14F-4D97-AF65-F5344CB8AC3E}">
        <p14:creationId xmlns:p14="http://schemas.microsoft.com/office/powerpoint/2010/main" val="15865623"/>
      </p:ext>
    </p:extLst>
  </p:cSld>
  <p:clrMapOvr>
    <a:masterClrMapping/>
  </p:clrMapOvr>
  <p:transition spd="med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712202"/>
            <a:ext cx="7905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общении наиболее применим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косвенный комплимент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мы хвалим не самого человека, а то, что ему дорого: охотнику – ружье, родителю его ребенка, ребенку его поделку.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Кроме этих приемов существуют и другие приемы установления хорошего контакта с собеседником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демонстрация приемов общения совместно с ассистентом):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Одновременно с улыбкой необходим доброжелательный, внимательный взгляд (контакт глаз). Но не следует «сверлить» собеседника взглядом.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Короткая дистанция и удобное расположение (от 50 см до 1,5 м). Такая дистанция характерна для беседы близких знакомых, друзей, поэтому собеседник подсознательно настраивается нас выслушать и помочь – благодаря этой дистанции мы воспринимаемся им «ближе». Но не переступать «границы» личного пространства собеседника!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убрать барьеры, «увеличивающие» расстояние в нашем восприятии в общении (стол, книга, лист бумаги в руках).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по ходу разговора открытые жесты, не скрещивать перед собой руки, ноги.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Всем своим видом поддерживать состояние безопасности и комфорта (отсутствие напряженности в позе, резких движений, сжатых кулаков, взгляд исподлобья, вызывающая интонация в голосе).</a:t>
            </a:r>
          </a:p>
        </p:txBody>
      </p:sp>
    </p:spTree>
    <p:extLst>
      <p:ext uri="{BB962C8B-B14F-4D97-AF65-F5344CB8AC3E}">
        <p14:creationId xmlns:p14="http://schemas.microsoft.com/office/powerpoint/2010/main" val="3328216129"/>
      </p:ext>
    </p:extLst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3378" y="927220"/>
            <a:ext cx="802986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Упражнение «Тренировка интонации».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осознание значения интонации.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Произнести фразы участниками по кругу: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 самый любимый (мая);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 справишься и т.п.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Упражнение: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«Самый трудный ребенок»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упражнения: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осознание эмоционального восприятия детей.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Предлагается создать обобщенный портрет ребенка; общение с которым, вызывает у отрицательные чувства.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 упражнения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Каких детей можно назвать «трудными»? (Участники высказываются).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543" y="0"/>
            <a:ext cx="7886698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Упражнения для развития коммуникативных навыков</a:t>
            </a:r>
          </a:p>
        </p:txBody>
      </p:sp>
      <p:pic>
        <p:nvPicPr>
          <p:cNvPr id="3076" name="Picture 4" descr="https://eus-www.sway-cdn.com/s/vMUhUZHhJi4mDMEy/images/BxJXkRcokolXf2?quality=1080&amp;amp;isThumbnail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66" y="2654362"/>
            <a:ext cx="5767243" cy="15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16129"/>
      </p:ext>
    </p:extLst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544241"/>
            <a:ext cx="76581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Сочинение «Способности моего ребенка».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осознание способностей ребенка.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Напишите сочинение, в котором опишите таланты и способности Вашего ребенка в различных видах деятельности.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545" y="429908"/>
            <a:ext cx="7886698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Упражнения направленные на взаимодействие с ребенком</a:t>
            </a:r>
          </a:p>
        </p:txBody>
      </p:sp>
      <p:pic>
        <p:nvPicPr>
          <p:cNvPr id="8194" name="Picture 2" descr="https://adonius.club/uploads/posts/2022-02/1644724514_23-adonius-club-p-deti-risunok-na-prozrachnom-fone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32" y="3125031"/>
            <a:ext cx="6054436" cy="15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545" y="4821923"/>
            <a:ext cx="71073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Серия упражнений «Дорисуй фигуру»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креативности.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дорисовать незаконченные рисунки, неопределенные по форме образы и пятна, описания необычных, новых свойств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936914"/>
            <a:ext cx="7886698" cy="31242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«Веселый счет»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снятия внутреннего напряжения и психологического дискомфорта.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Ход упражнения: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Ведущий называет любое число, не превышающее количество участников в группе. Согласно этому числу (например, 5) должно синхронно подняться, не сговариваясь 5 человек. Упражнение вынуждает участников предугадывать мысли и действия друг друга. Привлекает повышенное внимание к жестам, взглядам и манерам. Обсуждение. Почему не сразу получилось выполнить задание и что помогло достичь результата?</a:t>
            </a:r>
          </a:p>
        </p:txBody>
      </p:sp>
      <p:pic>
        <p:nvPicPr>
          <p:cNvPr id="4098" name="Picture 2" descr="https://i.pinimg.com/236x/d8/41/0c/d8410c6ea5b6c861725255e166f872be-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11" y="4465462"/>
            <a:ext cx="4863235" cy="17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78486"/>
      </p:ext>
    </p:extLst>
  </p:cSld>
  <p:clrMapOvr>
    <a:masterClrMapping/>
  </p:clrMapOvr>
  <p:transition spd="med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989" y="277475"/>
            <a:ext cx="766675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Упражнение «Говорящие руки»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эмоционально-психологическое сближение участников.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Ход упражнения: участники образуют два круга, внутренний и внешний, стоя лицом друг к другу. Ведущий дает команды, которые участники выполняют молча в образовавшейся паре. После этого по команде ведущего внешний круг двигается вправо на шаг.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Варианты инструкций образующимся парам: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Поздороваться с помощью рук.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Побороться руками.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Помириться руками.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Выразить поддержку с помощью рук.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Пожалеть руками.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Выразить радость.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Пожелать удачи.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Попрощаться руками.</a:t>
            </a:r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6"/>
          <p:cNvSpPr txBox="1">
            <a:spLocks noChangeArrowheads="1"/>
          </p:cNvSpPr>
          <p:nvPr/>
        </p:nvSpPr>
        <p:spPr bwMode="gray">
          <a:xfrm>
            <a:off x="2229130" y="283681"/>
            <a:ext cx="33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5519" y="283681"/>
            <a:ext cx="7924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Упражнение «Пожалуйста»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Поднять настроение и настроится на дальнейшие упражнения.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Ход упражнения: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участники вместе с ведущим становятся в круг. Ведущий говорит, что он будет показывать разные движения (физкультурные, танцевальные, шуточные, а играющие должны их повторять лишь в том случае, если он к показу добавит слово «пожалуйста». Кто ошибется, выбывает из игры.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thumbs.dreamstime.com/b/%D0%BC%D0%B8%D0%BB%D1%8B%D0%B9-%D0%B2%D0%B5%D0%BA%D1%82%D0%BE%D1%80-%D1%81%D1%82%D1%83%D0%B4%D0%B5%D0%BD%D1%82%D0%BE%D0%B2-22505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30" y="4315554"/>
            <a:ext cx="4793867" cy="19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1070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для развития коммуникативных навыков</vt:lpstr>
      <vt:lpstr>Упражнения направленные на взаимодействие с ребенком</vt:lpstr>
      <vt:lpstr>Игра «Веселый счет»  Цель – снятия внутреннего напряжения и психологического дискомфорта. Ход упражнения: Ведущий называет любое число, не превышающее количество участников в группе. Согласно этому числу (например, 5) должно синхронно подняться, не сговариваясь 5 человек. Упражнение вынуждает участников предугадывать мысли и действия друг друга. Привлекает повышенное внимание к жестам, взглядам и манерам. Обсуждение. Почему не сразу получилось выполнить задание и что помогло достичь результата?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Ольга Шульга</cp:lastModifiedBy>
  <cp:revision>259</cp:revision>
  <dcterms:created xsi:type="dcterms:W3CDTF">2016-11-18T14:12:19Z</dcterms:created>
  <dcterms:modified xsi:type="dcterms:W3CDTF">2023-05-16T19:50:53Z</dcterms:modified>
</cp:coreProperties>
</file>