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3" r:id="rId3"/>
    <p:sldId id="264" r:id="rId4"/>
    <p:sldId id="288" r:id="rId5"/>
    <p:sldId id="289" r:id="rId6"/>
    <p:sldId id="279" r:id="rId7"/>
    <p:sldId id="277" r:id="rId8"/>
    <p:sldId id="278" r:id="rId9"/>
    <p:sldId id="280" r:id="rId10"/>
    <p:sldId id="291" r:id="rId11"/>
    <p:sldId id="293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88"/>
            <p14:sldId id="289"/>
            <p14:sldId id="279"/>
            <p14:sldId id="277"/>
            <p14:sldId id="278"/>
            <p14:sldId id="280"/>
            <p14:sldId id="291"/>
            <p14:sldId id="29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pedia.su/16x141c8.html" TargetMode="External"/><Relationship Id="rId2" Type="http://schemas.openxmlformats.org/officeDocument/2006/relationships/hyperlink" Target="https://fb2.top/sverhmyshlenie-intellekt-karty-dlya-effektivnogo-resheniya-zadach-70006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oolpsiholog.ru/2017/05/blog-post_58.html" TargetMode="External"/><Relationship Id="rId4" Type="http://schemas.openxmlformats.org/officeDocument/2006/relationships/hyperlink" Target="https://www.b17.ru/article/33567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25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72736" y="4476750"/>
            <a:ext cx="6104640" cy="23812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2736" y="4873670"/>
            <a:ext cx="5467351" cy="1841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Интерактивные упражнения, направленные 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отработку эффективных форм общения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формирования позитивного образа «Я»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 ребенка при формировании «ментальной грамотности» детей с ограниченными возможностями здоровья уровня основного общего образования»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1099" y="505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школа № 44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уч. год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Голкина В.А.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6"/>
          <p:cNvSpPr txBox="1">
            <a:spLocks noChangeArrowheads="1"/>
          </p:cNvSpPr>
          <p:nvPr/>
        </p:nvSpPr>
        <p:spPr bwMode="gray">
          <a:xfrm>
            <a:off x="2229130" y="283681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531" y="743143"/>
            <a:ext cx="722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Памятка для родителей.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92560"/>
              </p:ext>
            </p:extLst>
          </p:nvPr>
        </p:nvGraphicFramePr>
        <p:xfrm>
          <a:off x="694531" y="1610590"/>
          <a:ext cx="7772400" cy="4301839"/>
        </p:xfrm>
        <a:graphic>
          <a:graphicData uri="http://schemas.openxmlformats.org/drawingml/2006/table">
            <a:tbl>
              <a:tblPr/>
              <a:tblGrid>
                <a:gridCol w="2517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Сказав так: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850" algn="ctr" fontAlgn="t"/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 даете установку на: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«Горе ты моё!»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Чувство вины, низкую самооценку, враждебное отношение к окружающим, отчуждение, конфликты с родителями.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«Всегда ты не вовремя, у меня свои дела есть, жди…»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Отчуждённость, скрытность, излишнюю самостоятельность, ощущение беззащитности, ненужности, «уход»  в себя, повышенное психоэмоциональное напряжение.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«Плакса, нытик, пискля, слабак!»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Сдерживание эмоций, внутренняя озлобленность, тревожность, глубокое переживание даже незначительных проблем, страхи, повышенное эмоциональное напряжение.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6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«Не твоего ума дело!»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Низкая самооценка, задержки в психическом развитии, отсутствие своего мнения, робость, отчуждённость, конфликты с родителями.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«Никого не бойся, никому не уступай, всем давай сдачу!»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самоконтроля, агрессивность, отсутствие поведенческой гибкости, сложности в общении, проблемы со сверстниками, ощущение вседозволенности.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674920"/>
      </p:ext>
    </p:extLst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341500"/>
            <a:ext cx="79236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Библиографический список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1.Богачева Н. В. Мифы о «поколении Z» / Н. В. Богачева, Е.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Сивак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Национальный исследовательский университет «Высшая школа экономики», Институт образования. — М.: НИУ ВШЭ, 2019. — 64 с. — 200 экз. — (Современная аналитика образования. № 1 (22)).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2.Бьюзен Т. Перевод: Ю. 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Сверхмышление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Интеллект — карты для эффективного решения задач. Издание 2023 года,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https://fb2.top/sverhmyshlenie-intellekt-karty-dlya-effektivnogo-resheniya-zadach-700068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Воловикова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М. И. Психологические исследования личности: история, современное состояние, перспективы / Отв. Ред.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Воловикова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М. И., Журавлев А. Л.,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Харламенкова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Е.. М.: Изд-во «Институт психологии РАН», 2016. 448 с. (Труды Института психологии РАН)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Знаков В. В. Психология понимания мира человека. М.: Изд-во «Институт психологии РАН», 2016. 488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5. https://infopedia.su/16x141c8.html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6. https://www.b17.ru/article/335675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7. https://www.schoolpsiholog.ru/2017/05/blog-post_58.html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053223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034" y="2844547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7687204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0887" y="251822"/>
            <a:ext cx="8420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Насколько хорошо ли вы знаете друг друга в семье?!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0886" y="1094487"/>
            <a:ext cx="81159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Узнай рисунок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помочь участникам (членам семьи) глубже узнать друг друга; создать мотивацию к совместной работе.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Атрибуты: маркеры; листы бумаги. Ход упражнения: психолог задает участникам вопрос: «Долго ли вы вместе и хорошо ли знаете друг друга?»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ответов участников дается следующая инструкция: «Нарисуйте, пожалуйста, за 5 (10) минут свой портрет в этой семье, как вы себя в ней видите, чтобы сказать: «Вот это я». Рисунки подписывать не надо».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задание выполняют и дети. Родители стараются найти рисунок своего ребенка.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завершения работы, рисунки складывают в общую пачку. Затем каждый достаёт рисунок из пачки, прикрепляет к доске (можно перед этим пустить рисунок по кругу, чтобы все рассмотрели его поближе) и проводит его обсуждение – «Каков этот человек?»</a:t>
            </a: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573" y="1777243"/>
            <a:ext cx="793285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Упражнение «Рисунок моего 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Осознание своего образа, транслируемого в воспитании.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листочки бумаги и фломастеры.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Процедура выполнения: участникам дается задание нарисовать рисунок, символизирующий их индивидуальность. После чего все листочки сворачиваются так, чтобы не видно было рисунка.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Групповая дискуссия о стиле воспитания автора рисунка.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8240" y="5997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623"/>
      </p:ext>
    </p:extLst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69302"/>
            <a:ext cx="79057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Психотехническое упражнение «Давление».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осознание разных моделей в общении и взаимодействии с детьми, установка на равноправное общение. (10 мин)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Инструкция: встаньте друг против друга, поднимите руки на уровне груди и слегка прикоснитесь друг к другу ладонями. Договоритесь, кто будет ведущим. Задача ведущего – слегка надавить на ладони своего партнера. Затем, поменяйтесь ролями и повторите движение давления на ладони партнера по игре.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Оцените свои впечатления. В какой ситуации Вам было эмоционально комфортнее: когда Вы давили или когда Ваш партнёр давил на Ваши ладони?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-Возможно Вы не испытали приятных минут ни в первом, ни во втором случае (Вам было неприятно давить на партнёра, и очень неприятно, когда давили на Вас).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Тогда, попробуйте не давить друг на друга, выполняйте совместные движения обращёнными друг к другу ладонями рук так, чтобы между вами возникло взаимное ощущение тепла (психоэнергетический контакт).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Почувствовали ли Вы, насколько приятнее взаимодействовать на равных, а не добиваться превосходства? Не забывайте, что стремясь к психологическому давлению на партнера по общению (будет родитель, коллега, ребенок), мы рискуем вызвать у него реакцию не подчинения, а возмущения. И вместо помощи, он просто откажется от контакта с нами.</a:t>
            </a:r>
          </a:p>
        </p:txBody>
      </p:sp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811" y="117693"/>
            <a:ext cx="79906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способствовать углублению процессов са­мораскрытия, учить находить в себе главные инди­видуальные особенности, определять свои личност­ные особенности.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упражнения: «Все мы» — это ассоциативно-ролевой портрет участников, всех тех, кто собрался в группе. Он покажет, как каждый видит себя.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участник выходит. Психолог просит каждо­го участника сказать об ушедшем что-нибудь при­ятное. Это записывается. Затем участник входит. Психолог говорит, например: «Пока вы отсутство­вали, мы случайно завели о вас разговор. Не по­верите, как много приятного о вас было сказано. Один сказал...» Участник должен отгадать, кто что сказал и почему.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ЗНАЕТ...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активизация процесса самопознания.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упражнения: Участники сидят в кругу. У психолога в руках мяч.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Сейчас мы будем бросать друг другу этот мяч и тот, у кого окажется мяч, завершает фразу «Ник­то из вас не знает, что я (или у меня)...»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и сделайте так, чтобы каж­дый принял участие в выполнении задания. У каж­дого мяч должен побывать много раз.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САМЫЙСАМЫЙ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углубление процессов самораскрытия, полу­чение позитивной обратной связи для укрепления самооценки и актуализации личностных ресурсов,</a:t>
            </a:r>
            <a:endParaRPr lang="ru-RU" dirty="0">
              <a:solidFill>
                <a:srgbClr val="4242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себя при помощи семьи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545" y="429908"/>
            <a:ext cx="7886698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Упражнения направленные на взаимодействие с ребенком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6545" y="1347595"/>
            <a:ext cx="79929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«Одноминутный выговор»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(Спенсер Джонсон «Одноминутный отец»)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ребенок в чем то  провинился, можно выполнить вместе с ним следующее упражнение.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выполнения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упражнения.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скажите ребенку, что Вы собираетесь поговорить о его поступке.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Выговариваете ребенку сразу же после допущенной им ошибки.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Сядьте поудобнее, друг напротив друга, глядя друг другу в глаза.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ему спокойным тоном, что конкретно он сделал неправильно, его поступок.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ему, что Вы чувствуете по поводу его ошибки или поступка.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секунд молчите, добиваясь полной тишины, чтобы он прочувствовал то, что испытываете вы.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обнимаете или иным образом даёте понять, что Вы на самом деле на его стороне.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Подтверждаете, что вы хорошо относитесь к ребенку, но не к его поступку в данной ситуации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Говорите, что вы его любите в любом случае.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1" y="401471"/>
            <a:ext cx="77879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«СОГЛАСНЫ ЛИ ВЫ С ВЕЛИКИМИ?»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такое успех? Вы хотите добиться успеха? В чем? Как? Продолжите фразу: «Путь к успеху, по-моему, состоит из ...».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теперь познакомьтесь с тем, что думали об этом известные ученые и философы: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«Человек должен желать хорошего и великого» (А. Гумбольдт).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«В желании выражается сущность человека» (Б. Спиноза).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«Искренность, уравновешенность, понимание себя и других — вот залог счастья и успеха в любой области деятельности» (Г.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Селье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«Для достижения поставленной цели деловитость нужна не менее, чем знание» (П. Бомарше).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1" y="371575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«МОИ ЦЕЛИ»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Подумайте, ответьте и запишите ответы на вопросы: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• Каковы мои жизненные цели?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• Чего я хочу достичь?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• Что для меня самое важное в жизни?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А теперь упорядочите свою запись, выделив главные, первостепенные цели на сегодня, завтра, послезавтра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778486"/>
      </p:ext>
    </p:extLst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673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«ПРОВЕРЬТЕ СЕБЯ»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Деловой ли вы человек? Каковы качества делового человека?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1.Дан список деловых качеств: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трудолюбие;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принципиальность;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организованность;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увлеченность;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ответственность;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компетентность;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уверенность;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целеустремленность;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решительность;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человеколюбие;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самостоятельность;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оптимизм;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требовательность;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настойчивость.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своему усмотрению дополните его.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Пронумеруйте в порядке важности и значимости, с вашей точки зрения.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Поставьте себе оценки от 0 до 5 за эти качества. Есть ли над чем работать?</a:t>
            </a:r>
            <a:endParaRPr lang="ru-RU" dirty="0"/>
          </a:p>
        </p:txBody>
      </p:sp>
      <p:pic>
        <p:nvPicPr>
          <p:cNvPr id="1034" name="Picture 10" descr="https://img2.freepng.ru/20180509/bkq/kisspng-student-national-secondary-school-high-school-clip-5af322a75b7892.9058679615258835593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1" y="1205345"/>
            <a:ext cx="4115357" cy="39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6"/>
          <p:cNvSpPr txBox="1">
            <a:spLocks noChangeArrowheads="1"/>
          </p:cNvSpPr>
          <p:nvPr/>
        </p:nvSpPr>
        <p:spPr bwMode="gray">
          <a:xfrm>
            <a:off x="2229130" y="283681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9936" y="387938"/>
            <a:ext cx="75334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«ПРАВИЛА ДОСТИЖЕНИЯ УСПЕХА»</a:t>
            </a:r>
          </a:p>
          <a:p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Подумайте и назовите правила, способствующие достижению успеха. Например: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Имейте реальные жизненные цели.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Откажитесь от всего, что мешает достижению цели.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Не растрачивайте способности и учитывайте возможности.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 Будьте разумны, нравственны, честны и активны.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5. Всегда позитивно мыслите. Держите мысли под контролем.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6. Будьте сильными, сохраняйте внутреннее равновесие.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7. Откажитесь от сомнений, тревог и беспокойств.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8. Любите свое дело.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9. О деле судите по его исходу.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10. Цените и берегите время. Не теряйте его зря!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Помните: «Все человеческое умение — не что иное, как смесь терпения и времени» (О. Бальзак).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1725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направленные на взаимодействие с ребенком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Шульга</cp:lastModifiedBy>
  <cp:revision>260</cp:revision>
  <dcterms:created xsi:type="dcterms:W3CDTF">2016-11-18T14:12:19Z</dcterms:created>
  <dcterms:modified xsi:type="dcterms:W3CDTF">2023-05-16T19:57:08Z</dcterms:modified>
</cp:coreProperties>
</file>