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3" r:id="rId3"/>
    <p:sldId id="266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0" r:id="rId16"/>
    <p:sldId id="276" r:id="rId17"/>
    <p:sldId id="277" r:id="rId18"/>
    <p:sldId id="28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6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80"/>
            <p14:sldId id="276"/>
            <p14:sldId id="277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1F1F1"/>
    <a:srgbClr val="C6D4DF"/>
    <a:srgbClr val="3A5896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9F8CD-A948-40BE-A688-D61E655A14D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F2836-7B82-428F-A8BA-96349DBFDDD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>
              <a:solidFill>
                <a:schemeClr val="bg1"/>
              </a:solidFill>
            </a:rPr>
            <a:t>Сознание</a:t>
          </a:r>
        </a:p>
      </dgm:t>
    </dgm:pt>
    <dgm:pt modelId="{70B762FC-F8B9-4733-9936-2E32961293B7}" type="parTrans" cxnId="{C296836F-6742-4D8A-9012-228962A66B00}">
      <dgm:prSet/>
      <dgm:spPr/>
      <dgm:t>
        <a:bodyPr/>
        <a:lstStyle/>
        <a:p>
          <a:endParaRPr lang="ru-RU"/>
        </a:p>
      </dgm:t>
    </dgm:pt>
    <dgm:pt modelId="{2A2302A6-7DD9-4BA1-8942-39E90C7421EA}" type="sibTrans" cxnId="{C296836F-6742-4D8A-9012-228962A66B00}">
      <dgm:prSet/>
      <dgm:spPr/>
      <dgm:t>
        <a:bodyPr/>
        <a:lstStyle/>
        <a:p>
          <a:endParaRPr lang="ru-RU"/>
        </a:p>
      </dgm:t>
    </dgm:pt>
    <dgm:pt modelId="{D305C589-3898-4E39-B9B5-99C21653704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err="1">
              <a:solidFill>
                <a:schemeClr val="bg1"/>
              </a:solidFill>
            </a:rPr>
            <a:t>Подсоз-нание</a:t>
          </a:r>
          <a:endParaRPr lang="ru-RU" sz="3200" b="1" dirty="0">
            <a:solidFill>
              <a:schemeClr val="bg1"/>
            </a:solidFill>
          </a:endParaRPr>
        </a:p>
      </dgm:t>
    </dgm:pt>
    <dgm:pt modelId="{FF72891B-2DB4-430D-8D51-053763DE3E34}" type="parTrans" cxnId="{3964F06B-A11F-46EC-AF21-51E079DEEFDF}">
      <dgm:prSet/>
      <dgm:spPr/>
      <dgm:t>
        <a:bodyPr/>
        <a:lstStyle/>
        <a:p>
          <a:endParaRPr lang="ru-RU"/>
        </a:p>
      </dgm:t>
    </dgm:pt>
    <dgm:pt modelId="{C1BA9993-E1D3-4093-9265-E3344E983C27}" type="sibTrans" cxnId="{3964F06B-A11F-46EC-AF21-51E079DEEFDF}">
      <dgm:prSet/>
      <dgm:spPr/>
      <dgm:t>
        <a:bodyPr/>
        <a:lstStyle/>
        <a:p>
          <a:endParaRPr lang="ru-RU"/>
        </a:p>
      </dgm:t>
    </dgm:pt>
    <dgm:pt modelId="{6B79F938-43B0-475D-8C5B-A5460E523C6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Речь</a:t>
          </a:r>
        </a:p>
      </dgm:t>
    </dgm:pt>
    <dgm:pt modelId="{CB4C3C0C-BA80-433A-83DD-144248DC5697}" type="parTrans" cxnId="{3C308EAA-7032-4DB4-9C24-20235AEC75BF}">
      <dgm:prSet/>
      <dgm:spPr/>
      <dgm:t>
        <a:bodyPr/>
        <a:lstStyle/>
        <a:p>
          <a:endParaRPr lang="ru-RU"/>
        </a:p>
      </dgm:t>
    </dgm:pt>
    <dgm:pt modelId="{37FB655D-BBE7-4F9B-8E94-97967FF4790F}" type="sibTrans" cxnId="{3C308EAA-7032-4DB4-9C24-20235AEC75BF}">
      <dgm:prSet/>
      <dgm:spPr/>
      <dgm:t>
        <a:bodyPr/>
        <a:lstStyle/>
        <a:p>
          <a:endParaRPr lang="ru-RU"/>
        </a:p>
      </dgm:t>
    </dgm:pt>
    <dgm:pt modelId="{72F52088-0B35-4C6D-911A-EE30DE0AB613}">
      <dgm:prSet phldrT="[Текст]" custT="1"/>
      <dgm:spPr/>
      <dgm:t>
        <a:bodyPr/>
        <a:lstStyle/>
        <a:p>
          <a:r>
            <a:rPr lang="ru-RU" sz="40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rPr>
            <a:t>Языковое чутьё</a:t>
          </a:r>
        </a:p>
      </dgm:t>
    </dgm:pt>
    <dgm:pt modelId="{F1EC4236-A021-43E7-90CA-2C82AF589E25}" type="parTrans" cxnId="{EAF45D73-27BD-4348-A206-02095C112A47}">
      <dgm:prSet/>
      <dgm:spPr/>
      <dgm:t>
        <a:bodyPr/>
        <a:lstStyle/>
        <a:p>
          <a:endParaRPr lang="ru-RU"/>
        </a:p>
      </dgm:t>
    </dgm:pt>
    <dgm:pt modelId="{B1EC9090-B5CE-40F7-BB8A-C5B5B94EEC8D}" type="sibTrans" cxnId="{EAF45D73-27BD-4348-A206-02095C112A47}">
      <dgm:prSet/>
      <dgm:spPr/>
      <dgm:t>
        <a:bodyPr/>
        <a:lstStyle/>
        <a:p>
          <a:endParaRPr lang="ru-RU"/>
        </a:p>
      </dgm:t>
    </dgm:pt>
    <dgm:pt modelId="{2FF1A6D2-9A43-4B43-9C10-464439114313}" type="pres">
      <dgm:prSet presAssocID="{9859F8CD-A948-40BE-A688-D61E655A14D3}" presName="Name0" presStyleCnt="0">
        <dgm:presLayoutVars>
          <dgm:chMax val="4"/>
          <dgm:resizeHandles val="exact"/>
        </dgm:presLayoutVars>
      </dgm:prSet>
      <dgm:spPr/>
    </dgm:pt>
    <dgm:pt modelId="{D4AED24B-598F-4611-AEF9-571B9F7D65B0}" type="pres">
      <dgm:prSet presAssocID="{9859F8CD-A948-40BE-A688-D61E655A14D3}" presName="ellipse" presStyleLbl="trBgShp" presStyleIdx="0" presStyleCnt="1"/>
      <dgm:spPr>
        <a:solidFill>
          <a:schemeClr val="bg1">
            <a:alpha val="40000"/>
          </a:schemeClr>
        </a:solidFill>
      </dgm:spPr>
    </dgm:pt>
    <dgm:pt modelId="{27837A16-F851-46BA-A5EB-6C8E6D02E1EF}" type="pres">
      <dgm:prSet presAssocID="{9859F8CD-A948-40BE-A688-D61E655A14D3}" presName="arrow1" presStyleLbl="fgShp" presStyleIdx="0" presStyleCnt="1" custLinFactNeighborX="-5784" custLinFactNeighborY="40667"/>
      <dgm:spPr/>
    </dgm:pt>
    <dgm:pt modelId="{5731EDE1-BE61-4E42-93E4-2DFCFCCBB333}" type="pres">
      <dgm:prSet presAssocID="{9859F8CD-A948-40BE-A688-D61E655A14D3}" presName="rectangle" presStyleLbl="revTx" presStyleIdx="0" presStyleCnt="1">
        <dgm:presLayoutVars>
          <dgm:bulletEnabled val="1"/>
        </dgm:presLayoutVars>
      </dgm:prSet>
      <dgm:spPr/>
    </dgm:pt>
    <dgm:pt modelId="{091AF988-CA99-4416-9B6F-03616879DA99}" type="pres">
      <dgm:prSet presAssocID="{D305C589-3898-4E39-B9B5-99C21653704C}" presName="item1" presStyleLbl="node1" presStyleIdx="0" presStyleCnt="3" custLinFactNeighborX="-11864" custLinFactNeighborY="1483">
        <dgm:presLayoutVars>
          <dgm:bulletEnabled val="1"/>
        </dgm:presLayoutVars>
      </dgm:prSet>
      <dgm:spPr/>
    </dgm:pt>
    <dgm:pt modelId="{565D81E5-9E86-43D9-A8B3-63C4FCE0D9E8}" type="pres">
      <dgm:prSet presAssocID="{6B79F938-43B0-475D-8C5B-A5460E523C6D}" presName="item2" presStyleLbl="node1" presStyleIdx="1" presStyleCnt="3" custScaleX="120623" custScaleY="118330" custLinFactNeighborX="-15113" custLinFactNeighborY="-9092">
        <dgm:presLayoutVars>
          <dgm:bulletEnabled val="1"/>
        </dgm:presLayoutVars>
      </dgm:prSet>
      <dgm:spPr/>
    </dgm:pt>
    <dgm:pt modelId="{3070316C-CDF3-4D10-B86C-C700E39DF44D}" type="pres">
      <dgm:prSet presAssocID="{72F52088-0B35-4C6D-911A-EE30DE0AB613}" presName="item3" presStyleLbl="node1" presStyleIdx="2" presStyleCnt="3" custScaleX="158524" custScaleY="86931" custLinFactNeighborX="24478" custLinFactNeighborY="-15839">
        <dgm:presLayoutVars>
          <dgm:bulletEnabled val="1"/>
        </dgm:presLayoutVars>
      </dgm:prSet>
      <dgm:spPr/>
    </dgm:pt>
    <dgm:pt modelId="{42507833-AA2A-481F-8E4E-2F4637B8E131}" type="pres">
      <dgm:prSet presAssocID="{9859F8CD-A948-40BE-A688-D61E655A14D3}" presName="funnel" presStyleLbl="trAlignAcc1" presStyleIdx="0" presStyleCnt="1" custScaleX="102420" custScaleY="107728" custLinFactNeighborX="-1635" custLinFactNeighborY="4934"/>
      <dgm:spPr>
        <a:solidFill>
          <a:srgbClr val="FF99CC">
            <a:alpha val="40000"/>
          </a:srgbClr>
        </a:solidFill>
      </dgm:spPr>
    </dgm:pt>
  </dgm:ptLst>
  <dgm:cxnLst>
    <dgm:cxn modelId="{E3DC743C-8A42-444C-87D3-337C8382377A}" type="presOf" srcId="{9859F8CD-A948-40BE-A688-D61E655A14D3}" destId="{2FF1A6D2-9A43-4B43-9C10-464439114313}" srcOrd="0" destOrd="0" presId="urn:microsoft.com/office/officeart/2005/8/layout/funnel1"/>
    <dgm:cxn modelId="{F5A71840-EF00-4B3A-AA5D-5D792E42DEB9}" type="presOf" srcId="{6B79F938-43B0-475D-8C5B-A5460E523C6D}" destId="{091AF988-CA99-4416-9B6F-03616879DA99}" srcOrd="0" destOrd="0" presId="urn:microsoft.com/office/officeart/2005/8/layout/funnel1"/>
    <dgm:cxn modelId="{4AE0E468-4987-4FE5-BC63-15B0D522406A}" type="presOf" srcId="{DC1F2836-7B82-428F-A8BA-96349DBFDDDA}" destId="{3070316C-CDF3-4D10-B86C-C700E39DF44D}" srcOrd="0" destOrd="0" presId="urn:microsoft.com/office/officeart/2005/8/layout/funnel1"/>
    <dgm:cxn modelId="{3964F06B-A11F-46EC-AF21-51E079DEEFDF}" srcId="{9859F8CD-A948-40BE-A688-D61E655A14D3}" destId="{D305C589-3898-4E39-B9B5-99C21653704C}" srcOrd="1" destOrd="0" parTransId="{FF72891B-2DB4-430D-8D51-053763DE3E34}" sibTransId="{C1BA9993-E1D3-4093-9265-E3344E983C27}"/>
    <dgm:cxn modelId="{C296836F-6742-4D8A-9012-228962A66B00}" srcId="{9859F8CD-A948-40BE-A688-D61E655A14D3}" destId="{DC1F2836-7B82-428F-A8BA-96349DBFDDDA}" srcOrd="0" destOrd="0" parTransId="{70B762FC-F8B9-4733-9936-2E32961293B7}" sibTransId="{2A2302A6-7DD9-4BA1-8942-39E90C7421EA}"/>
    <dgm:cxn modelId="{EAF45D73-27BD-4348-A206-02095C112A47}" srcId="{9859F8CD-A948-40BE-A688-D61E655A14D3}" destId="{72F52088-0B35-4C6D-911A-EE30DE0AB613}" srcOrd="3" destOrd="0" parTransId="{F1EC4236-A021-43E7-90CA-2C82AF589E25}" sibTransId="{B1EC9090-B5CE-40F7-BB8A-C5B5B94EEC8D}"/>
    <dgm:cxn modelId="{938E9884-519D-46D6-A752-1DCE5A602778}" type="presOf" srcId="{D305C589-3898-4E39-B9B5-99C21653704C}" destId="{565D81E5-9E86-43D9-A8B3-63C4FCE0D9E8}" srcOrd="0" destOrd="0" presId="urn:microsoft.com/office/officeart/2005/8/layout/funnel1"/>
    <dgm:cxn modelId="{3C308EAA-7032-4DB4-9C24-20235AEC75BF}" srcId="{9859F8CD-A948-40BE-A688-D61E655A14D3}" destId="{6B79F938-43B0-475D-8C5B-A5460E523C6D}" srcOrd="2" destOrd="0" parTransId="{CB4C3C0C-BA80-433A-83DD-144248DC5697}" sibTransId="{37FB655D-BBE7-4F9B-8E94-97967FF4790F}"/>
    <dgm:cxn modelId="{A17462D1-A290-4E31-B072-BB0A2ED392C5}" type="presOf" srcId="{72F52088-0B35-4C6D-911A-EE30DE0AB613}" destId="{5731EDE1-BE61-4E42-93E4-2DFCFCCBB333}" srcOrd="0" destOrd="0" presId="urn:microsoft.com/office/officeart/2005/8/layout/funnel1"/>
    <dgm:cxn modelId="{347EB631-414E-4BB0-886F-1F5073E695E4}" type="presParOf" srcId="{2FF1A6D2-9A43-4B43-9C10-464439114313}" destId="{D4AED24B-598F-4611-AEF9-571B9F7D65B0}" srcOrd="0" destOrd="0" presId="urn:microsoft.com/office/officeart/2005/8/layout/funnel1"/>
    <dgm:cxn modelId="{5D0AE574-B0F6-488B-870D-902A760DBA4A}" type="presParOf" srcId="{2FF1A6D2-9A43-4B43-9C10-464439114313}" destId="{27837A16-F851-46BA-A5EB-6C8E6D02E1EF}" srcOrd="1" destOrd="0" presId="urn:microsoft.com/office/officeart/2005/8/layout/funnel1"/>
    <dgm:cxn modelId="{77B50534-8C71-498F-AC60-A639447CE9D2}" type="presParOf" srcId="{2FF1A6D2-9A43-4B43-9C10-464439114313}" destId="{5731EDE1-BE61-4E42-93E4-2DFCFCCBB333}" srcOrd="2" destOrd="0" presId="urn:microsoft.com/office/officeart/2005/8/layout/funnel1"/>
    <dgm:cxn modelId="{627281B5-435D-42F9-B563-1E03652A57FB}" type="presParOf" srcId="{2FF1A6D2-9A43-4B43-9C10-464439114313}" destId="{091AF988-CA99-4416-9B6F-03616879DA99}" srcOrd="3" destOrd="0" presId="urn:microsoft.com/office/officeart/2005/8/layout/funnel1"/>
    <dgm:cxn modelId="{B302E055-B218-463F-8B5D-2B29F09FAF71}" type="presParOf" srcId="{2FF1A6D2-9A43-4B43-9C10-464439114313}" destId="{565D81E5-9E86-43D9-A8B3-63C4FCE0D9E8}" srcOrd="4" destOrd="0" presId="urn:microsoft.com/office/officeart/2005/8/layout/funnel1"/>
    <dgm:cxn modelId="{C01A8F72-C9EF-404A-BE19-367115854EB5}" type="presParOf" srcId="{2FF1A6D2-9A43-4B43-9C10-464439114313}" destId="{3070316C-CDF3-4D10-B86C-C700E39DF44D}" srcOrd="5" destOrd="0" presId="urn:microsoft.com/office/officeart/2005/8/layout/funnel1"/>
    <dgm:cxn modelId="{F53E6038-4F7F-4EC0-981D-16EBD48642DD}" type="presParOf" srcId="{2FF1A6D2-9A43-4B43-9C10-464439114313}" destId="{42507833-AA2A-481F-8E4E-2F4637B8E1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281C1-1927-46E3-BA93-435C86A674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8F740-6E67-4ACA-958F-505DA393CDBE}">
      <dgm:prSet phldrT="[Текст]"/>
      <dgm:spPr>
        <a:solidFill>
          <a:srgbClr val="FF99CC"/>
        </a:solidFill>
      </dgm:spPr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</a:rPr>
            <a:t>1</a:t>
          </a:r>
        </a:p>
      </dgm:t>
    </dgm:pt>
    <dgm:pt modelId="{50699B36-080F-478B-91D4-844F1A984401}" type="parTrans" cxnId="{2F56DAEE-B662-4550-9FAF-4CDB7B8D9D26}">
      <dgm:prSet/>
      <dgm:spPr/>
      <dgm:t>
        <a:bodyPr/>
        <a:lstStyle/>
        <a:p>
          <a:endParaRPr lang="ru-RU"/>
        </a:p>
      </dgm:t>
    </dgm:pt>
    <dgm:pt modelId="{E509BC9F-FFBA-4848-A0F5-F4413C84660C}" type="sibTrans" cxnId="{2F56DAEE-B662-4550-9FAF-4CDB7B8D9D26}">
      <dgm:prSet/>
      <dgm:spPr/>
      <dgm:t>
        <a:bodyPr/>
        <a:lstStyle/>
        <a:p>
          <a:endParaRPr lang="ru-RU"/>
        </a:p>
      </dgm:t>
    </dgm:pt>
    <dgm:pt modelId="{EAB60354-E39F-4C9A-AD64-7BB6C046A126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Баранина</a:t>
          </a:r>
        </a:p>
      </dgm:t>
    </dgm:pt>
    <dgm:pt modelId="{74C03CA4-3780-403E-8CFE-720AA93DBBC4}" type="parTrans" cxnId="{2457DADA-6621-4374-915B-68A2DEB0E3E8}">
      <dgm:prSet/>
      <dgm:spPr/>
      <dgm:t>
        <a:bodyPr/>
        <a:lstStyle/>
        <a:p>
          <a:endParaRPr lang="ru-RU"/>
        </a:p>
      </dgm:t>
    </dgm:pt>
    <dgm:pt modelId="{9F7FC69C-659C-49F5-B07B-EEF8509A0123}" type="sibTrans" cxnId="{2457DADA-6621-4374-915B-68A2DEB0E3E8}">
      <dgm:prSet/>
      <dgm:spPr/>
      <dgm:t>
        <a:bodyPr/>
        <a:lstStyle/>
        <a:p>
          <a:endParaRPr lang="ru-RU"/>
        </a:p>
      </dgm:t>
    </dgm:pt>
    <dgm:pt modelId="{0AE959B4-AB85-41BF-BCC6-CAD083510789}">
      <dgm:prSet phldrT="[Текст]"/>
      <dgm:spPr>
        <a:solidFill>
          <a:srgbClr val="FF99CC"/>
        </a:solidFill>
      </dgm:spPr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</a:rPr>
            <a:t>2</a:t>
          </a:r>
        </a:p>
      </dgm:t>
    </dgm:pt>
    <dgm:pt modelId="{2F57A15F-BF00-47B4-BBA0-041C3A290A91}" type="parTrans" cxnId="{5E939976-2973-400B-9B02-DD119ECF754B}">
      <dgm:prSet/>
      <dgm:spPr/>
      <dgm:t>
        <a:bodyPr/>
        <a:lstStyle/>
        <a:p>
          <a:endParaRPr lang="ru-RU"/>
        </a:p>
      </dgm:t>
    </dgm:pt>
    <dgm:pt modelId="{D1F5B66D-B8B7-4063-84BB-B91C4F3F6297}" type="sibTrans" cxnId="{5E939976-2973-400B-9B02-DD119ECF754B}">
      <dgm:prSet/>
      <dgm:spPr/>
      <dgm:t>
        <a:bodyPr/>
        <a:lstStyle/>
        <a:p>
          <a:endParaRPr lang="ru-RU"/>
        </a:p>
      </dgm:t>
    </dgm:pt>
    <dgm:pt modelId="{E275D4C0-D56A-465D-9CA2-39BD073E4BA3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Царапина</a:t>
          </a:r>
        </a:p>
      </dgm:t>
    </dgm:pt>
    <dgm:pt modelId="{B56B2414-60D2-4F80-B575-C631A1447EC3}" type="parTrans" cxnId="{AE83D49B-667C-4AC1-A948-C0C582F47462}">
      <dgm:prSet/>
      <dgm:spPr/>
      <dgm:t>
        <a:bodyPr/>
        <a:lstStyle/>
        <a:p>
          <a:endParaRPr lang="ru-RU"/>
        </a:p>
      </dgm:t>
    </dgm:pt>
    <dgm:pt modelId="{45F8A7F4-D38F-42A8-9434-5797724B3D60}" type="sibTrans" cxnId="{AE83D49B-667C-4AC1-A948-C0C582F47462}">
      <dgm:prSet/>
      <dgm:spPr/>
      <dgm:t>
        <a:bodyPr/>
        <a:lstStyle/>
        <a:p>
          <a:endParaRPr lang="ru-RU"/>
        </a:p>
      </dgm:t>
    </dgm:pt>
    <dgm:pt modelId="{806D49A7-4A75-4F49-8B2D-9E562CFE7CA5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Свинина</a:t>
          </a:r>
        </a:p>
      </dgm:t>
    </dgm:pt>
    <dgm:pt modelId="{CDC5167A-A250-44E2-8D29-6C88B8FC02A0}" type="parTrans" cxnId="{E7DD091D-ADAB-48C1-A1A3-36A694ABDB49}">
      <dgm:prSet/>
      <dgm:spPr/>
      <dgm:t>
        <a:bodyPr/>
        <a:lstStyle/>
        <a:p>
          <a:endParaRPr lang="ru-RU"/>
        </a:p>
      </dgm:t>
    </dgm:pt>
    <dgm:pt modelId="{12902FE2-A4EC-4DC7-9564-82848E82CF4B}" type="sibTrans" cxnId="{E7DD091D-ADAB-48C1-A1A3-36A694ABDB49}">
      <dgm:prSet/>
      <dgm:spPr/>
      <dgm:t>
        <a:bodyPr/>
        <a:lstStyle/>
        <a:p>
          <a:endParaRPr lang="ru-RU"/>
        </a:p>
      </dgm:t>
    </dgm:pt>
    <dgm:pt modelId="{B706CC55-1C4A-4C38-BAD9-6897727998F7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Осетрина</a:t>
          </a:r>
        </a:p>
      </dgm:t>
    </dgm:pt>
    <dgm:pt modelId="{5AB45838-B7C5-414F-B262-2191B8403321}" type="parTrans" cxnId="{F2DD1549-61BE-4FB9-946A-03FD3FFE7723}">
      <dgm:prSet/>
      <dgm:spPr/>
      <dgm:t>
        <a:bodyPr/>
        <a:lstStyle/>
        <a:p>
          <a:endParaRPr lang="ru-RU"/>
        </a:p>
      </dgm:t>
    </dgm:pt>
    <dgm:pt modelId="{B3D9D6A7-5BB4-4458-8CD0-068FFDB7D07C}" type="sibTrans" cxnId="{F2DD1549-61BE-4FB9-946A-03FD3FFE7723}">
      <dgm:prSet/>
      <dgm:spPr/>
      <dgm:t>
        <a:bodyPr/>
        <a:lstStyle/>
        <a:p>
          <a:endParaRPr lang="ru-RU"/>
        </a:p>
      </dgm:t>
    </dgm:pt>
    <dgm:pt modelId="{04E1B250-6BA5-4D99-90E5-C7AA73A01E1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Отметина</a:t>
          </a:r>
        </a:p>
      </dgm:t>
    </dgm:pt>
    <dgm:pt modelId="{5A687430-335C-4E64-A83C-0345C33FE168}" type="parTrans" cxnId="{2490BACC-547F-45D1-A575-7B7582DFB63D}">
      <dgm:prSet/>
      <dgm:spPr/>
      <dgm:t>
        <a:bodyPr/>
        <a:lstStyle/>
        <a:p>
          <a:endParaRPr lang="ru-RU"/>
        </a:p>
      </dgm:t>
    </dgm:pt>
    <dgm:pt modelId="{17CA8C32-0094-40E1-9667-CC80A8F39DB3}" type="sibTrans" cxnId="{2490BACC-547F-45D1-A575-7B7582DFB63D}">
      <dgm:prSet/>
      <dgm:spPr/>
      <dgm:t>
        <a:bodyPr/>
        <a:lstStyle/>
        <a:p>
          <a:endParaRPr lang="ru-RU"/>
        </a:p>
      </dgm:t>
    </dgm:pt>
    <dgm:pt modelId="{883DA730-6DBF-432F-8EA4-7F0DFDCA6AB2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000" dirty="0"/>
            <a:t>Зазубрина</a:t>
          </a:r>
        </a:p>
      </dgm:t>
    </dgm:pt>
    <dgm:pt modelId="{20F859B9-3C1E-465F-939D-537C7FEA2BCD}" type="parTrans" cxnId="{5E1877B9-C184-4122-B72F-41930282F991}">
      <dgm:prSet/>
      <dgm:spPr/>
      <dgm:t>
        <a:bodyPr/>
        <a:lstStyle/>
        <a:p>
          <a:endParaRPr lang="ru-RU"/>
        </a:p>
      </dgm:t>
    </dgm:pt>
    <dgm:pt modelId="{8170E4F2-8333-4EB9-8CBA-8611BC277509}" type="sibTrans" cxnId="{5E1877B9-C184-4122-B72F-41930282F991}">
      <dgm:prSet/>
      <dgm:spPr/>
      <dgm:t>
        <a:bodyPr/>
        <a:lstStyle/>
        <a:p>
          <a:endParaRPr lang="ru-RU"/>
        </a:p>
      </dgm:t>
    </dgm:pt>
    <dgm:pt modelId="{19B12D55-C116-4381-A230-58CB18230189}" type="pres">
      <dgm:prSet presAssocID="{2D3281C1-1927-46E3-BA93-435C86A67463}" presName="Name0" presStyleCnt="0">
        <dgm:presLayoutVars>
          <dgm:dir/>
          <dgm:animLvl val="lvl"/>
          <dgm:resizeHandles val="exact"/>
        </dgm:presLayoutVars>
      </dgm:prSet>
      <dgm:spPr/>
    </dgm:pt>
    <dgm:pt modelId="{1A1A9D50-25A7-440F-B932-26F163F149E7}" type="pres">
      <dgm:prSet presAssocID="{22F8F740-6E67-4ACA-958F-505DA393CDBE}" presName="composite" presStyleCnt="0"/>
      <dgm:spPr/>
    </dgm:pt>
    <dgm:pt modelId="{26755518-A04E-41B6-9267-C8C52061D04D}" type="pres">
      <dgm:prSet presAssocID="{22F8F740-6E67-4ACA-958F-505DA393CD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E190E77-18AE-45B0-81AC-204908655153}" type="pres">
      <dgm:prSet presAssocID="{22F8F740-6E67-4ACA-958F-505DA393CDBE}" presName="desTx" presStyleLbl="alignAccFollowNode1" presStyleIdx="0" presStyleCnt="2">
        <dgm:presLayoutVars>
          <dgm:bulletEnabled val="1"/>
        </dgm:presLayoutVars>
      </dgm:prSet>
      <dgm:spPr/>
    </dgm:pt>
    <dgm:pt modelId="{20CA07DD-313E-4A63-B0B5-AA77311DE263}" type="pres">
      <dgm:prSet presAssocID="{E509BC9F-FFBA-4848-A0F5-F4413C84660C}" presName="space" presStyleCnt="0"/>
      <dgm:spPr/>
    </dgm:pt>
    <dgm:pt modelId="{0B388B0F-4F21-4BB0-B580-746F8B906A6F}" type="pres">
      <dgm:prSet presAssocID="{0AE959B4-AB85-41BF-BCC6-CAD083510789}" presName="composite" presStyleCnt="0"/>
      <dgm:spPr/>
    </dgm:pt>
    <dgm:pt modelId="{3232B97C-B78A-422E-AC06-DE4E8F85F7E4}" type="pres">
      <dgm:prSet presAssocID="{0AE959B4-AB85-41BF-BCC6-CAD08351078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AC2702D-6AD8-4794-B598-932E4E3A102F}" type="pres">
      <dgm:prSet presAssocID="{0AE959B4-AB85-41BF-BCC6-CAD08351078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7DD091D-ADAB-48C1-A1A3-36A694ABDB49}" srcId="{22F8F740-6E67-4ACA-958F-505DA393CDBE}" destId="{806D49A7-4A75-4F49-8B2D-9E562CFE7CA5}" srcOrd="1" destOrd="0" parTransId="{CDC5167A-A250-44E2-8D29-6C88B8FC02A0}" sibTransId="{12902FE2-A4EC-4DC7-9564-82848E82CF4B}"/>
    <dgm:cxn modelId="{61DCF82B-BD96-4379-AA8D-079722CEF410}" type="presOf" srcId="{883DA730-6DBF-432F-8EA4-7F0DFDCA6AB2}" destId="{9AC2702D-6AD8-4794-B598-932E4E3A102F}" srcOrd="0" destOrd="2" presId="urn:microsoft.com/office/officeart/2005/8/layout/hList1"/>
    <dgm:cxn modelId="{2D26453B-673A-42C1-AAAE-52C3F603EE30}" type="presOf" srcId="{B706CC55-1C4A-4C38-BAD9-6897727998F7}" destId="{8E190E77-18AE-45B0-81AC-204908655153}" srcOrd="0" destOrd="2" presId="urn:microsoft.com/office/officeart/2005/8/layout/hList1"/>
    <dgm:cxn modelId="{1731223F-666F-42AA-B0FB-34E39C1BB41A}" type="presOf" srcId="{EAB60354-E39F-4C9A-AD64-7BB6C046A126}" destId="{8E190E77-18AE-45B0-81AC-204908655153}" srcOrd="0" destOrd="0" presId="urn:microsoft.com/office/officeart/2005/8/layout/hList1"/>
    <dgm:cxn modelId="{69607040-4886-4734-8369-861D36D0573A}" type="presOf" srcId="{E275D4C0-D56A-465D-9CA2-39BD073E4BA3}" destId="{9AC2702D-6AD8-4794-B598-932E4E3A102F}" srcOrd="0" destOrd="0" presId="urn:microsoft.com/office/officeart/2005/8/layout/hList1"/>
    <dgm:cxn modelId="{113BBE41-7EE2-49F1-969F-7CDA5E234648}" type="presOf" srcId="{04E1B250-6BA5-4D99-90E5-C7AA73A01E18}" destId="{9AC2702D-6AD8-4794-B598-932E4E3A102F}" srcOrd="0" destOrd="1" presId="urn:microsoft.com/office/officeart/2005/8/layout/hList1"/>
    <dgm:cxn modelId="{F2DD1549-61BE-4FB9-946A-03FD3FFE7723}" srcId="{22F8F740-6E67-4ACA-958F-505DA393CDBE}" destId="{B706CC55-1C4A-4C38-BAD9-6897727998F7}" srcOrd="2" destOrd="0" parTransId="{5AB45838-B7C5-414F-B262-2191B8403321}" sibTransId="{B3D9D6A7-5BB4-4458-8CD0-068FFDB7D07C}"/>
    <dgm:cxn modelId="{80DBC671-AA06-4F13-BC4D-E2B4F6A0A5A5}" type="presOf" srcId="{22F8F740-6E67-4ACA-958F-505DA393CDBE}" destId="{26755518-A04E-41B6-9267-C8C52061D04D}" srcOrd="0" destOrd="0" presId="urn:microsoft.com/office/officeart/2005/8/layout/hList1"/>
    <dgm:cxn modelId="{5E939976-2973-400B-9B02-DD119ECF754B}" srcId="{2D3281C1-1927-46E3-BA93-435C86A67463}" destId="{0AE959B4-AB85-41BF-BCC6-CAD083510789}" srcOrd="1" destOrd="0" parTransId="{2F57A15F-BF00-47B4-BBA0-041C3A290A91}" sibTransId="{D1F5B66D-B8B7-4063-84BB-B91C4F3F6297}"/>
    <dgm:cxn modelId="{821EB59B-51AA-488A-A10B-F0CE132D5038}" type="presOf" srcId="{2D3281C1-1927-46E3-BA93-435C86A67463}" destId="{19B12D55-C116-4381-A230-58CB18230189}" srcOrd="0" destOrd="0" presId="urn:microsoft.com/office/officeart/2005/8/layout/hList1"/>
    <dgm:cxn modelId="{AE83D49B-667C-4AC1-A948-C0C582F47462}" srcId="{0AE959B4-AB85-41BF-BCC6-CAD083510789}" destId="{E275D4C0-D56A-465D-9CA2-39BD073E4BA3}" srcOrd="0" destOrd="0" parTransId="{B56B2414-60D2-4F80-B575-C631A1447EC3}" sibTransId="{45F8A7F4-D38F-42A8-9434-5797724B3D60}"/>
    <dgm:cxn modelId="{2B3898A2-6C9E-422E-ACE3-8099AC80BC62}" type="presOf" srcId="{806D49A7-4A75-4F49-8B2D-9E562CFE7CA5}" destId="{8E190E77-18AE-45B0-81AC-204908655153}" srcOrd="0" destOrd="1" presId="urn:microsoft.com/office/officeart/2005/8/layout/hList1"/>
    <dgm:cxn modelId="{5E1877B9-C184-4122-B72F-41930282F991}" srcId="{0AE959B4-AB85-41BF-BCC6-CAD083510789}" destId="{883DA730-6DBF-432F-8EA4-7F0DFDCA6AB2}" srcOrd="2" destOrd="0" parTransId="{20F859B9-3C1E-465F-939D-537C7FEA2BCD}" sibTransId="{8170E4F2-8333-4EB9-8CBA-8611BC277509}"/>
    <dgm:cxn modelId="{59B6A0C2-9647-4546-9939-6815255E7A19}" type="presOf" srcId="{0AE959B4-AB85-41BF-BCC6-CAD083510789}" destId="{3232B97C-B78A-422E-AC06-DE4E8F85F7E4}" srcOrd="0" destOrd="0" presId="urn:microsoft.com/office/officeart/2005/8/layout/hList1"/>
    <dgm:cxn modelId="{2490BACC-547F-45D1-A575-7B7582DFB63D}" srcId="{0AE959B4-AB85-41BF-BCC6-CAD083510789}" destId="{04E1B250-6BA5-4D99-90E5-C7AA73A01E18}" srcOrd="1" destOrd="0" parTransId="{5A687430-335C-4E64-A83C-0345C33FE168}" sibTransId="{17CA8C32-0094-40E1-9667-CC80A8F39DB3}"/>
    <dgm:cxn modelId="{2457DADA-6621-4374-915B-68A2DEB0E3E8}" srcId="{22F8F740-6E67-4ACA-958F-505DA393CDBE}" destId="{EAB60354-E39F-4C9A-AD64-7BB6C046A126}" srcOrd="0" destOrd="0" parTransId="{74C03CA4-3780-403E-8CFE-720AA93DBBC4}" sibTransId="{9F7FC69C-659C-49F5-B07B-EEF8509A0123}"/>
    <dgm:cxn modelId="{2F56DAEE-B662-4550-9FAF-4CDB7B8D9D26}" srcId="{2D3281C1-1927-46E3-BA93-435C86A67463}" destId="{22F8F740-6E67-4ACA-958F-505DA393CDBE}" srcOrd="0" destOrd="0" parTransId="{50699B36-080F-478B-91D4-844F1A984401}" sibTransId="{E509BC9F-FFBA-4848-A0F5-F4413C84660C}"/>
    <dgm:cxn modelId="{3DBD27FA-99D6-4D3B-910E-15406A4D922F}" type="presParOf" srcId="{19B12D55-C116-4381-A230-58CB18230189}" destId="{1A1A9D50-25A7-440F-B932-26F163F149E7}" srcOrd="0" destOrd="0" presId="urn:microsoft.com/office/officeart/2005/8/layout/hList1"/>
    <dgm:cxn modelId="{D530FA4A-BE8A-42F2-9807-6D9E4C400B51}" type="presParOf" srcId="{1A1A9D50-25A7-440F-B932-26F163F149E7}" destId="{26755518-A04E-41B6-9267-C8C52061D04D}" srcOrd="0" destOrd="0" presId="urn:microsoft.com/office/officeart/2005/8/layout/hList1"/>
    <dgm:cxn modelId="{893EFD33-31FC-430E-876C-4901BFF12D65}" type="presParOf" srcId="{1A1A9D50-25A7-440F-B932-26F163F149E7}" destId="{8E190E77-18AE-45B0-81AC-204908655153}" srcOrd="1" destOrd="0" presId="urn:microsoft.com/office/officeart/2005/8/layout/hList1"/>
    <dgm:cxn modelId="{2CE2C18E-B72F-4A45-A120-3320173864CF}" type="presParOf" srcId="{19B12D55-C116-4381-A230-58CB18230189}" destId="{20CA07DD-313E-4A63-B0B5-AA77311DE263}" srcOrd="1" destOrd="0" presId="urn:microsoft.com/office/officeart/2005/8/layout/hList1"/>
    <dgm:cxn modelId="{573C0900-4CF2-4705-9161-0B5F706F0786}" type="presParOf" srcId="{19B12D55-C116-4381-A230-58CB18230189}" destId="{0B388B0F-4F21-4BB0-B580-746F8B906A6F}" srcOrd="2" destOrd="0" presId="urn:microsoft.com/office/officeart/2005/8/layout/hList1"/>
    <dgm:cxn modelId="{041CED76-8F88-4992-9D2E-33FEA0C17545}" type="presParOf" srcId="{0B388B0F-4F21-4BB0-B580-746F8B906A6F}" destId="{3232B97C-B78A-422E-AC06-DE4E8F85F7E4}" srcOrd="0" destOrd="0" presId="urn:microsoft.com/office/officeart/2005/8/layout/hList1"/>
    <dgm:cxn modelId="{FD13200B-D078-43DA-BD1E-831F7068D195}" type="presParOf" srcId="{0B388B0F-4F21-4BB0-B580-746F8B906A6F}" destId="{9AC2702D-6AD8-4794-B598-932E4E3A10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E3E2C-19D4-46F7-B51E-A57B046B31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B1830D-7167-4D77-99A8-EC00CFA3EB6D}">
      <dgm:prSet phldrT="[Текст]"/>
      <dgm:spPr>
        <a:solidFill>
          <a:srgbClr val="FF99CC"/>
        </a:solidFill>
      </dgm:spPr>
      <dgm:t>
        <a:bodyPr/>
        <a:lstStyle/>
        <a:p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gm:t>
    </dgm:pt>
    <dgm:pt modelId="{524E323C-75B6-4003-BED3-EFFAF4FFBF81}" type="parTrans" cxnId="{C3694089-0268-4F22-BCEA-671096B2F1F7}">
      <dgm:prSet/>
      <dgm:spPr/>
      <dgm:t>
        <a:bodyPr/>
        <a:lstStyle/>
        <a:p>
          <a:endParaRPr lang="ru-RU"/>
        </a:p>
      </dgm:t>
    </dgm:pt>
    <dgm:pt modelId="{255C4700-2EAF-4370-9FD0-6D4C5F57ABB6}" type="sibTrans" cxnId="{C3694089-0268-4F22-BCEA-671096B2F1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CAE7869-4D8C-413C-9D10-583730252247}">
      <dgm:prSet phldrT="[Текст]"/>
      <dgm:spPr>
        <a:solidFill>
          <a:srgbClr val="FF99CC"/>
        </a:solidFill>
      </dgm:spPr>
      <dgm:t>
        <a:bodyPr/>
        <a:lstStyle/>
        <a:p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</a:rPr>
            <a:t>Лексическое значение слова</a:t>
          </a:r>
        </a:p>
      </dgm:t>
    </dgm:pt>
    <dgm:pt modelId="{C4F5CB7D-2DF3-4509-9904-5D0C1FE7EC5F}" type="parTrans" cxnId="{636DD3CA-D57B-4DD9-B8E2-8664759FFD80}">
      <dgm:prSet/>
      <dgm:spPr/>
      <dgm:t>
        <a:bodyPr/>
        <a:lstStyle/>
        <a:p>
          <a:endParaRPr lang="ru-RU"/>
        </a:p>
      </dgm:t>
    </dgm:pt>
    <dgm:pt modelId="{409E6610-C56E-4CAD-A094-2A526A1ADD72}" type="sibTrans" cxnId="{636DD3CA-D57B-4DD9-B8E2-8664759FFD80}">
      <dgm:prSet/>
      <dgm:spPr/>
      <dgm:t>
        <a:bodyPr/>
        <a:lstStyle/>
        <a:p>
          <a:endParaRPr lang="ru-RU"/>
        </a:p>
      </dgm:t>
    </dgm:pt>
    <dgm:pt modelId="{B5AD5DEB-FAF8-4F93-A745-D4D4E8E3052E}" type="pres">
      <dgm:prSet presAssocID="{70DE3E2C-19D4-46F7-B51E-A57B046B31E6}" presName="Name0" presStyleCnt="0">
        <dgm:presLayoutVars>
          <dgm:dir/>
          <dgm:resizeHandles val="exact"/>
        </dgm:presLayoutVars>
      </dgm:prSet>
      <dgm:spPr/>
    </dgm:pt>
    <dgm:pt modelId="{5E00E21F-4452-4952-A2D7-02483D32CD11}" type="pres">
      <dgm:prSet presAssocID="{8AB1830D-7167-4D77-99A8-EC00CFA3EB6D}" presName="node" presStyleLbl="node1" presStyleIdx="0" presStyleCnt="2">
        <dgm:presLayoutVars>
          <dgm:bulletEnabled val="1"/>
        </dgm:presLayoutVars>
      </dgm:prSet>
      <dgm:spPr/>
    </dgm:pt>
    <dgm:pt modelId="{2CB677A8-C77B-48C7-A1B3-C8D4904B50C9}" type="pres">
      <dgm:prSet presAssocID="{255C4700-2EAF-4370-9FD0-6D4C5F57ABB6}" presName="sibTrans" presStyleLbl="sibTrans2D1" presStyleIdx="0" presStyleCnt="1"/>
      <dgm:spPr/>
    </dgm:pt>
    <dgm:pt modelId="{3FB7BBA7-7DBC-4699-9090-F561AB0491C1}" type="pres">
      <dgm:prSet presAssocID="{255C4700-2EAF-4370-9FD0-6D4C5F57ABB6}" presName="connectorText" presStyleLbl="sibTrans2D1" presStyleIdx="0" presStyleCnt="1"/>
      <dgm:spPr/>
    </dgm:pt>
    <dgm:pt modelId="{2B326BE4-83C0-4429-92E6-5ED467A4BFB3}" type="pres">
      <dgm:prSet presAssocID="{7CAE7869-4D8C-413C-9D10-583730252247}" presName="node" presStyleLbl="node1" presStyleIdx="1" presStyleCnt="2">
        <dgm:presLayoutVars>
          <dgm:bulletEnabled val="1"/>
        </dgm:presLayoutVars>
      </dgm:prSet>
      <dgm:spPr/>
    </dgm:pt>
  </dgm:ptLst>
  <dgm:cxnLst>
    <dgm:cxn modelId="{8DC6AF09-992A-4A36-B269-71D352C40DC8}" type="presOf" srcId="{7CAE7869-4D8C-413C-9D10-583730252247}" destId="{2B326BE4-83C0-4429-92E6-5ED467A4BFB3}" srcOrd="0" destOrd="0" presId="urn:microsoft.com/office/officeart/2005/8/layout/process1"/>
    <dgm:cxn modelId="{DB280C15-B3F0-4020-8A34-E81AF38E43A0}" type="presOf" srcId="{255C4700-2EAF-4370-9FD0-6D4C5F57ABB6}" destId="{3FB7BBA7-7DBC-4699-9090-F561AB0491C1}" srcOrd="1" destOrd="0" presId="urn:microsoft.com/office/officeart/2005/8/layout/process1"/>
    <dgm:cxn modelId="{9A8BEF69-80DD-4B28-8334-697796503263}" type="presOf" srcId="{70DE3E2C-19D4-46F7-B51E-A57B046B31E6}" destId="{B5AD5DEB-FAF8-4F93-A745-D4D4E8E3052E}" srcOrd="0" destOrd="0" presId="urn:microsoft.com/office/officeart/2005/8/layout/process1"/>
    <dgm:cxn modelId="{B9951F84-4AEF-41E5-92D8-987646EAD3AD}" type="presOf" srcId="{8AB1830D-7167-4D77-99A8-EC00CFA3EB6D}" destId="{5E00E21F-4452-4952-A2D7-02483D32CD11}" srcOrd="0" destOrd="0" presId="urn:microsoft.com/office/officeart/2005/8/layout/process1"/>
    <dgm:cxn modelId="{C3694089-0268-4F22-BCEA-671096B2F1F7}" srcId="{70DE3E2C-19D4-46F7-B51E-A57B046B31E6}" destId="{8AB1830D-7167-4D77-99A8-EC00CFA3EB6D}" srcOrd="0" destOrd="0" parTransId="{524E323C-75B6-4003-BED3-EFFAF4FFBF81}" sibTransId="{255C4700-2EAF-4370-9FD0-6D4C5F57ABB6}"/>
    <dgm:cxn modelId="{636DD3CA-D57B-4DD9-B8E2-8664759FFD80}" srcId="{70DE3E2C-19D4-46F7-B51E-A57B046B31E6}" destId="{7CAE7869-4D8C-413C-9D10-583730252247}" srcOrd="1" destOrd="0" parTransId="{C4F5CB7D-2DF3-4509-9904-5D0C1FE7EC5F}" sibTransId="{409E6610-C56E-4CAD-A094-2A526A1ADD72}"/>
    <dgm:cxn modelId="{E61FDBCC-203D-4DD5-8BCD-92A094F065E1}" type="presOf" srcId="{255C4700-2EAF-4370-9FD0-6D4C5F57ABB6}" destId="{2CB677A8-C77B-48C7-A1B3-C8D4904B50C9}" srcOrd="0" destOrd="0" presId="urn:microsoft.com/office/officeart/2005/8/layout/process1"/>
    <dgm:cxn modelId="{16670371-2F56-460A-935B-AA4D58093813}" type="presParOf" srcId="{B5AD5DEB-FAF8-4F93-A745-D4D4E8E3052E}" destId="{5E00E21F-4452-4952-A2D7-02483D32CD11}" srcOrd="0" destOrd="0" presId="urn:microsoft.com/office/officeart/2005/8/layout/process1"/>
    <dgm:cxn modelId="{191020D1-C361-45B0-B863-0CF2A6987F3A}" type="presParOf" srcId="{B5AD5DEB-FAF8-4F93-A745-D4D4E8E3052E}" destId="{2CB677A8-C77B-48C7-A1B3-C8D4904B50C9}" srcOrd="1" destOrd="0" presId="urn:microsoft.com/office/officeart/2005/8/layout/process1"/>
    <dgm:cxn modelId="{BD1BE1E5-528A-49D3-8F7A-55799659F563}" type="presParOf" srcId="{2CB677A8-C77B-48C7-A1B3-C8D4904B50C9}" destId="{3FB7BBA7-7DBC-4699-9090-F561AB0491C1}" srcOrd="0" destOrd="0" presId="urn:microsoft.com/office/officeart/2005/8/layout/process1"/>
    <dgm:cxn modelId="{64810290-D679-41E2-871A-2EB689356419}" type="presParOf" srcId="{B5AD5DEB-FAF8-4F93-A745-D4D4E8E3052E}" destId="{2B326BE4-83C0-4429-92E6-5ED467A4BF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E3E2C-19D4-46F7-B51E-A57B046B31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B1830D-7167-4D77-99A8-EC00CFA3EB6D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2400" b="1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gm:t>
    </dgm:pt>
    <dgm:pt modelId="{524E323C-75B6-4003-BED3-EFFAF4FFBF81}" type="parTrans" cxnId="{C3694089-0268-4F22-BCEA-671096B2F1F7}">
      <dgm:prSet/>
      <dgm:spPr/>
      <dgm:t>
        <a:bodyPr/>
        <a:lstStyle/>
        <a:p>
          <a:endParaRPr lang="ru-RU"/>
        </a:p>
      </dgm:t>
    </dgm:pt>
    <dgm:pt modelId="{255C4700-2EAF-4370-9FD0-6D4C5F57ABB6}" type="sibTrans" cxnId="{C3694089-0268-4F22-BCEA-671096B2F1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CAE7869-4D8C-413C-9D10-583730252247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2400" b="1" u="none" dirty="0">
              <a:solidFill>
                <a:schemeClr val="tx1">
                  <a:lumMod val="95000"/>
                  <a:lumOff val="5000"/>
                </a:schemeClr>
              </a:solidFill>
            </a:rPr>
            <a:t>Определение грамматических свойств слова, особенности его образования и морфемного строения</a:t>
          </a:r>
        </a:p>
      </dgm:t>
    </dgm:pt>
    <dgm:pt modelId="{C4F5CB7D-2DF3-4509-9904-5D0C1FE7EC5F}" type="parTrans" cxnId="{636DD3CA-D57B-4DD9-B8E2-8664759FFD80}">
      <dgm:prSet/>
      <dgm:spPr/>
      <dgm:t>
        <a:bodyPr/>
        <a:lstStyle/>
        <a:p>
          <a:endParaRPr lang="ru-RU"/>
        </a:p>
      </dgm:t>
    </dgm:pt>
    <dgm:pt modelId="{409E6610-C56E-4CAD-A094-2A526A1ADD72}" type="sibTrans" cxnId="{636DD3CA-D57B-4DD9-B8E2-8664759FFD80}">
      <dgm:prSet/>
      <dgm:spPr/>
      <dgm:t>
        <a:bodyPr/>
        <a:lstStyle/>
        <a:p>
          <a:endParaRPr lang="ru-RU"/>
        </a:p>
      </dgm:t>
    </dgm:pt>
    <dgm:pt modelId="{B5AD5DEB-FAF8-4F93-A745-D4D4E8E3052E}" type="pres">
      <dgm:prSet presAssocID="{70DE3E2C-19D4-46F7-B51E-A57B046B31E6}" presName="Name0" presStyleCnt="0">
        <dgm:presLayoutVars>
          <dgm:dir/>
          <dgm:resizeHandles val="exact"/>
        </dgm:presLayoutVars>
      </dgm:prSet>
      <dgm:spPr/>
    </dgm:pt>
    <dgm:pt modelId="{5E00E21F-4452-4952-A2D7-02483D32CD11}" type="pres">
      <dgm:prSet presAssocID="{8AB1830D-7167-4D77-99A8-EC00CFA3EB6D}" presName="node" presStyleLbl="node1" presStyleIdx="0" presStyleCnt="2" custScaleX="60720" custScaleY="68940">
        <dgm:presLayoutVars>
          <dgm:bulletEnabled val="1"/>
        </dgm:presLayoutVars>
      </dgm:prSet>
      <dgm:spPr/>
    </dgm:pt>
    <dgm:pt modelId="{2CB677A8-C77B-48C7-A1B3-C8D4904B50C9}" type="pres">
      <dgm:prSet presAssocID="{255C4700-2EAF-4370-9FD0-6D4C5F57ABB6}" presName="sibTrans" presStyleLbl="sibTrans2D1" presStyleIdx="0" presStyleCnt="1"/>
      <dgm:spPr/>
    </dgm:pt>
    <dgm:pt modelId="{3FB7BBA7-7DBC-4699-9090-F561AB0491C1}" type="pres">
      <dgm:prSet presAssocID="{255C4700-2EAF-4370-9FD0-6D4C5F57ABB6}" presName="connectorText" presStyleLbl="sibTrans2D1" presStyleIdx="0" presStyleCnt="1"/>
      <dgm:spPr/>
    </dgm:pt>
    <dgm:pt modelId="{2B326BE4-83C0-4429-92E6-5ED467A4BFB3}" type="pres">
      <dgm:prSet presAssocID="{7CAE7869-4D8C-413C-9D10-583730252247}" presName="node" presStyleLbl="node1" presStyleIdx="1" presStyleCnt="2">
        <dgm:presLayoutVars>
          <dgm:bulletEnabled val="1"/>
        </dgm:presLayoutVars>
      </dgm:prSet>
      <dgm:spPr/>
    </dgm:pt>
  </dgm:ptLst>
  <dgm:cxnLst>
    <dgm:cxn modelId="{8DC6AF09-992A-4A36-B269-71D352C40DC8}" type="presOf" srcId="{7CAE7869-4D8C-413C-9D10-583730252247}" destId="{2B326BE4-83C0-4429-92E6-5ED467A4BFB3}" srcOrd="0" destOrd="0" presId="urn:microsoft.com/office/officeart/2005/8/layout/process1"/>
    <dgm:cxn modelId="{DB280C15-B3F0-4020-8A34-E81AF38E43A0}" type="presOf" srcId="{255C4700-2EAF-4370-9FD0-6D4C5F57ABB6}" destId="{3FB7BBA7-7DBC-4699-9090-F561AB0491C1}" srcOrd="1" destOrd="0" presId="urn:microsoft.com/office/officeart/2005/8/layout/process1"/>
    <dgm:cxn modelId="{9A8BEF69-80DD-4B28-8334-697796503263}" type="presOf" srcId="{70DE3E2C-19D4-46F7-B51E-A57B046B31E6}" destId="{B5AD5DEB-FAF8-4F93-A745-D4D4E8E3052E}" srcOrd="0" destOrd="0" presId="urn:microsoft.com/office/officeart/2005/8/layout/process1"/>
    <dgm:cxn modelId="{B9951F84-4AEF-41E5-92D8-987646EAD3AD}" type="presOf" srcId="{8AB1830D-7167-4D77-99A8-EC00CFA3EB6D}" destId="{5E00E21F-4452-4952-A2D7-02483D32CD11}" srcOrd="0" destOrd="0" presId="urn:microsoft.com/office/officeart/2005/8/layout/process1"/>
    <dgm:cxn modelId="{C3694089-0268-4F22-BCEA-671096B2F1F7}" srcId="{70DE3E2C-19D4-46F7-B51E-A57B046B31E6}" destId="{8AB1830D-7167-4D77-99A8-EC00CFA3EB6D}" srcOrd="0" destOrd="0" parTransId="{524E323C-75B6-4003-BED3-EFFAF4FFBF81}" sibTransId="{255C4700-2EAF-4370-9FD0-6D4C5F57ABB6}"/>
    <dgm:cxn modelId="{636DD3CA-D57B-4DD9-B8E2-8664759FFD80}" srcId="{70DE3E2C-19D4-46F7-B51E-A57B046B31E6}" destId="{7CAE7869-4D8C-413C-9D10-583730252247}" srcOrd="1" destOrd="0" parTransId="{C4F5CB7D-2DF3-4509-9904-5D0C1FE7EC5F}" sibTransId="{409E6610-C56E-4CAD-A094-2A526A1ADD72}"/>
    <dgm:cxn modelId="{E61FDBCC-203D-4DD5-8BCD-92A094F065E1}" type="presOf" srcId="{255C4700-2EAF-4370-9FD0-6D4C5F57ABB6}" destId="{2CB677A8-C77B-48C7-A1B3-C8D4904B50C9}" srcOrd="0" destOrd="0" presId="urn:microsoft.com/office/officeart/2005/8/layout/process1"/>
    <dgm:cxn modelId="{16670371-2F56-460A-935B-AA4D58093813}" type="presParOf" srcId="{B5AD5DEB-FAF8-4F93-A745-D4D4E8E3052E}" destId="{5E00E21F-4452-4952-A2D7-02483D32CD11}" srcOrd="0" destOrd="0" presId="urn:microsoft.com/office/officeart/2005/8/layout/process1"/>
    <dgm:cxn modelId="{191020D1-C361-45B0-B863-0CF2A6987F3A}" type="presParOf" srcId="{B5AD5DEB-FAF8-4F93-A745-D4D4E8E3052E}" destId="{2CB677A8-C77B-48C7-A1B3-C8D4904B50C9}" srcOrd="1" destOrd="0" presId="urn:microsoft.com/office/officeart/2005/8/layout/process1"/>
    <dgm:cxn modelId="{BD1BE1E5-528A-49D3-8F7A-55799659F563}" type="presParOf" srcId="{2CB677A8-C77B-48C7-A1B3-C8D4904B50C9}" destId="{3FB7BBA7-7DBC-4699-9090-F561AB0491C1}" srcOrd="0" destOrd="0" presId="urn:microsoft.com/office/officeart/2005/8/layout/process1"/>
    <dgm:cxn modelId="{64810290-D679-41E2-871A-2EB689356419}" type="presParOf" srcId="{B5AD5DEB-FAF8-4F93-A745-D4D4E8E3052E}" destId="{2B326BE4-83C0-4429-92E6-5ED467A4BF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E3E2C-19D4-46F7-B51E-A57B046B31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B1830D-7167-4D77-99A8-EC00CFA3EB6D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2400" b="1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gm:t>
    </dgm:pt>
    <dgm:pt modelId="{524E323C-75B6-4003-BED3-EFFAF4FFBF81}" type="parTrans" cxnId="{C3694089-0268-4F22-BCEA-671096B2F1F7}">
      <dgm:prSet/>
      <dgm:spPr/>
      <dgm:t>
        <a:bodyPr/>
        <a:lstStyle/>
        <a:p>
          <a:endParaRPr lang="ru-RU"/>
        </a:p>
      </dgm:t>
    </dgm:pt>
    <dgm:pt modelId="{255C4700-2EAF-4370-9FD0-6D4C5F57ABB6}" type="sibTrans" cxnId="{C3694089-0268-4F22-BCEA-671096B2F1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CAE7869-4D8C-413C-9D10-583730252247}">
      <dgm:prSet phldrT="[Текст]" custT="1"/>
      <dgm:spPr>
        <a:solidFill>
          <a:srgbClr val="FF99CC"/>
        </a:solidFill>
      </dgm:spPr>
      <dgm:t>
        <a:bodyPr/>
        <a:lstStyle/>
        <a:p>
          <a:r>
            <a:rPr lang="ru-RU" sz="2400" b="1" dirty="0">
              <a:solidFill>
                <a:schemeClr val="tx1">
                  <a:lumMod val="95000"/>
                  <a:lumOff val="5000"/>
                </a:schemeClr>
              </a:solidFill>
            </a:rPr>
            <a:t>Выбор правильного написания</a:t>
          </a:r>
        </a:p>
      </dgm:t>
    </dgm:pt>
    <dgm:pt modelId="{C4F5CB7D-2DF3-4509-9904-5D0C1FE7EC5F}" type="parTrans" cxnId="{636DD3CA-D57B-4DD9-B8E2-8664759FFD80}">
      <dgm:prSet/>
      <dgm:spPr/>
      <dgm:t>
        <a:bodyPr/>
        <a:lstStyle/>
        <a:p>
          <a:endParaRPr lang="ru-RU"/>
        </a:p>
      </dgm:t>
    </dgm:pt>
    <dgm:pt modelId="{409E6610-C56E-4CAD-A094-2A526A1ADD72}" type="sibTrans" cxnId="{636DD3CA-D57B-4DD9-B8E2-8664759FFD80}">
      <dgm:prSet/>
      <dgm:spPr/>
      <dgm:t>
        <a:bodyPr/>
        <a:lstStyle/>
        <a:p>
          <a:endParaRPr lang="ru-RU"/>
        </a:p>
      </dgm:t>
    </dgm:pt>
    <dgm:pt modelId="{B5AD5DEB-FAF8-4F93-A745-D4D4E8E3052E}" type="pres">
      <dgm:prSet presAssocID="{70DE3E2C-19D4-46F7-B51E-A57B046B31E6}" presName="Name0" presStyleCnt="0">
        <dgm:presLayoutVars>
          <dgm:dir/>
          <dgm:resizeHandles val="exact"/>
        </dgm:presLayoutVars>
      </dgm:prSet>
      <dgm:spPr/>
    </dgm:pt>
    <dgm:pt modelId="{5E00E21F-4452-4952-A2D7-02483D32CD11}" type="pres">
      <dgm:prSet presAssocID="{8AB1830D-7167-4D77-99A8-EC00CFA3EB6D}" presName="node" presStyleLbl="node1" presStyleIdx="0" presStyleCnt="2">
        <dgm:presLayoutVars>
          <dgm:bulletEnabled val="1"/>
        </dgm:presLayoutVars>
      </dgm:prSet>
      <dgm:spPr/>
    </dgm:pt>
    <dgm:pt modelId="{2CB677A8-C77B-48C7-A1B3-C8D4904B50C9}" type="pres">
      <dgm:prSet presAssocID="{255C4700-2EAF-4370-9FD0-6D4C5F57ABB6}" presName="sibTrans" presStyleLbl="sibTrans2D1" presStyleIdx="0" presStyleCnt="1"/>
      <dgm:spPr/>
    </dgm:pt>
    <dgm:pt modelId="{3FB7BBA7-7DBC-4699-9090-F561AB0491C1}" type="pres">
      <dgm:prSet presAssocID="{255C4700-2EAF-4370-9FD0-6D4C5F57ABB6}" presName="connectorText" presStyleLbl="sibTrans2D1" presStyleIdx="0" presStyleCnt="1"/>
      <dgm:spPr/>
    </dgm:pt>
    <dgm:pt modelId="{2B326BE4-83C0-4429-92E6-5ED467A4BFB3}" type="pres">
      <dgm:prSet presAssocID="{7CAE7869-4D8C-413C-9D10-583730252247}" presName="node" presStyleLbl="node1" presStyleIdx="1" presStyleCnt="2">
        <dgm:presLayoutVars>
          <dgm:bulletEnabled val="1"/>
        </dgm:presLayoutVars>
      </dgm:prSet>
      <dgm:spPr/>
    </dgm:pt>
  </dgm:ptLst>
  <dgm:cxnLst>
    <dgm:cxn modelId="{8DC6AF09-992A-4A36-B269-71D352C40DC8}" type="presOf" srcId="{7CAE7869-4D8C-413C-9D10-583730252247}" destId="{2B326BE4-83C0-4429-92E6-5ED467A4BFB3}" srcOrd="0" destOrd="0" presId="urn:microsoft.com/office/officeart/2005/8/layout/process1"/>
    <dgm:cxn modelId="{DB280C15-B3F0-4020-8A34-E81AF38E43A0}" type="presOf" srcId="{255C4700-2EAF-4370-9FD0-6D4C5F57ABB6}" destId="{3FB7BBA7-7DBC-4699-9090-F561AB0491C1}" srcOrd="1" destOrd="0" presId="urn:microsoft.com/office/officeart/2005/8/layout/process1"/>
    <dgm:cxn modelId="{9A8BEF69-80DD-4B28-8334-697796503263}" type="presOf" srcId="{70DE3E2C-19D4-46F7-B51E-A57B046B31E6}" destId="{B5AD5DEB-FAF8-4F93-A745-D4D4E8E3052E}" srcOrd="0" destOrd="0" presId="urn:microsoft.com/office/officeart/2005/8/layout/process1"/>
    <dgm:cxn modelId="{B9951F84-4AEF-41E5-92D8-987646EAD3AD}" type="presOf" srcId="{8AB1830D-7167-4D77-99A8-EC00CFA3EB6D}" destId="{5E00E21F-4452-4952-A2D7-02483D32CD11}" srcOrd="0" destOrd="0" presId="urn:microsoft.com/office/officeart/2005/8/layout/process1"/>
    <dgm:cxn modelId="{C3694089-0268-4F22-BCEA-671096B2F1F7}" srcId="{70DE3E2C-19D4-46F7-B51E-A57B046B31E6}" destId="{8AB1830D-7167-4D77-99A8-EC00CFA3EB6D}" srcOrd="0" destOrd="0" parTransId="{524E323C-75B6-4003-BED3-EFFAF4FFBF81}" sibTransId="{255C4700-2EAF-4370-9FD0-6D4C5F57ABB6}"/>
    <dgm:cxn modelId="{636DD3CA-D57B-4DD9-B8E2-8664759FFD80}" srcId="{70DE3E2C-19D4-46F7-B51E-A57B046B31E6}" destId="{7CAE7869-4D8C-413C-9D10-583730252247}" srcOrd="1" destOrd="0" parTransId="{C4F5CB7D-2DF3-4509-9904-5D0C1FE7EC5F}" sibTransId="{409E6610-C56E-4CAD-A094-2A526A1ADD72}"/>
    <dgm:cxn modelId="{E61FDBCC-203D-4DD5-8BCD-92A094F065E1}" type="presOf" srcId="{255C4700-2EAF-4370-9FD0-6D4C5F57ABB6}" destId="{2CB677A8-C77B-48C7-A1B3-C8D4904B50C9}" srcOrd="0" destOrd="0" presId="urn:microsoft.com/office/officeart/2005/8/layout/process1"/>
    <dgm:cxn modelId="{16670371-2F56-460A-935B-AA4D58093813}" type="presParOf" srcId="{B5AD5DEB-FAF8-4F93-A745-D4D4E8E3052E}" destId="{5E00E21F-4452-4952-A2D7-02483D32CD11}" srcOrd="0" destOrd="0" presId="urn:microsoft.com/office/officeart/2005/8/layout/process1"/>
    <dgm:cxn modelId="{191020D1-C361-45B0-B863-0CF2A6987F3A}" type="presParOf" srcId="{B5AD5DEB-FAF8-4F93-A745-D4D4E8E3052E}" destId="{2CB677A8-C77B-48C7-A1B3-C8D4904B50C9}" srcOrd="1" destOrd="0" presId="urn:microsoft.com/office/officeart/2005/8/layout/process1"/>
    <dgm:cxn modelId="{BD1BE1E5-528A-49D3-8F7A-55799659F563}" type="presParOf" srcId="{2CB677A8-C77B-48C7-A1B3-C8D4904B50C9}" destId="{3FB7BBA7-7DBC-4699-9090-F561AB0491C1}" srcOrd="0" destOrd="0" presId="urn:microsoft.com/office/officeart/2005/8/layout/process1"/>
    <dgm:cxn modelId="{64810290-D679-41E2-871A-2EB689356419}" type="presParOf" srcId="{B5AD5DEB-FAF8-4F93-A745-D4D4E8E3052E}" destId="{2B326BE4-83C0-4429-92E6-5ED467A4BF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ED24B-598F-4611-AEF9-571B9F7D65B0}">
      <dsp:nvSpPr>
        <dsp:cNvPr id="0" name=""/>
        <dsp:cNvSpPr/>
      </dsp:nvSpPr>
      <dsp:spPr>
        <a:xfrm>
          <a:off x="2004911" y="365259"/>
          <a:ext cx="5438525" cy="1888728"/>
        </a:xfrm>
        <a:prstGeom prst="ellipse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37A16-F851-46BA-A5EB-6C8E6D02E1EF}">
      <dsp:nvSpPr>
        <dsp:cNvPr id="0" name=""/>
        <dsp:cNvSpPr/>
      </dsp:nvSpPr>
      <dsp:spPr>
        <a:xfrm>
          <a:off x="4144655" y="5264431"/>
          <a:ext cx="1053977" cy="6745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1EDE1-BE61-4E42-93E4-2DFCFCCBB333}">
      <dsp:nvSpPr>
        <dsp:cNvPr id="0" name=""/>
        <dsp:cNvSpPr/>
      </dsp:nvSpPr>
      <dsp:spPr>
        <a:xfrm>
          <a:off x="2203059" y="5529751"/>
          <a:ext cx="5059093" cy="126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rPr>
            <a:t>Языковое чутьё</a:t>
          </a:r>
        </a:p>
      </dsp:txBody>
      <dsp:txXfrm>
        <a:off x="2203059" y="5529751"/>
        <a:ext cx="5059093" cy="1264773"/>
      </dsp:txXfrm>
    </dsp:sp>
    <dsp:sp modelId="{091AF988-CA99-4416-9B6F-03616879DA99}">
      <dsp:nvSpPr>
        <dsp:cNvPr id="0" name=""/>
        <dsp:cNvSpPr/>
      </dsp:nvSpPr>
      <dsp:spPr>
        <a:xfrm>
          <a:off x="3757094" y="2427993"/>
          <a:ext cx="1897160" cy="189716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>
              <a:solidFill>
                <a:schemeClr val="bg1"/>
              </a:solidFill>
            </a:rPr>
            <a:t>Речь</a:t>
          </a:r>
        </a:p>
      </dsp:txBody>
      <dsp:txXfrm>
        <a:off x="4034927" y="2705826"/>
        <a:ext cx="1341494" cy="1341494"/>
      </dsp:txXfrm>
    </dsp:sp>
    <dsp:sp modelId="{565D81E5-9E86-43D9-A8B3-63C4FCE0D9E8}">
      <dsp:nvSpPr>
        <dsp:cNvPr id="0" name=""/>
        <dsp:cNvSpPr/>
      </dsp:nvSpPr>
      <dsp:spPr>
        <a:xfrm>
          <a:off x="2142306" y="630202"/>
          <a:ext cx="2288411" cy="224490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solidFill>
                <a:schemeClr val="bg1"/>
              </a:solidFill>
            </a:rPr>
            <a:t>Подсоз-нание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2477436" y="958961"/>
        <a:ext cx="1618151" cy="1587391"/>
      </dsp:txXfrm>
    </dsp:sp>
    <dsp:sp modelId="{3070316C-CDF3-4D10-B86C-C700E39DF44D}">
      <dsp:nvSpPr>
        <dsp:cNvPr id="0" name=""/>
        <dsp:cNvSpPr/>
      </dsp:nvSpPr>
      <dsp:spPr>
        <a:xfrm>
          <a:off x="4473209" y="341354"/>
          <a:ext cx="3007454" cy="164922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bg1"/>
              </a:solidFill>
            </a:rPr>
            <a:t>Сознание</a:t>
          </a:r>
        </a:p>
      </dsp:txBody>
      <dsp:txXfrm>
        <a:off x="4913640" y="582877"/>
        <a:ext cx="2126592" cy="1166174"/>
      </dsp:txXfrm>
    </dsp:sp>
    <dsp:sp modelId="{42507833-AA2A-481F-8E4E-2F4637B8E131}">
      <dsp:nvSpPr>
        <dsp:cNvPr id="0" name=""/>
        <dsp:cNvSpPr/>
      </dsp:nvSpPr>
      <dsp:spPr>
        <a:xfrm>
          <a:off x="1613548" y="183908"/>
          <a:ext cx="6045110" cy="5086722"/>
        </a:xfrm>
        <a:prstGeom prst="funnel">
          <a:avLst/>
        </a:prstGeom>
        <a:solidFill>
          <a:srgbClr val="FF99CC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55518-A04E-41B6-9267-C8C52061D04D}">
      <dsp:nvSpPr>
        <dsp:cNvPr id="0" name=""/>
        <dsp:cNvSpPr/>
      </dsp:nvSpPr>
      <dsp:spPr>
        <a:xfrm>
          <a:off x="34" y="5910"/>
          <a:ext cx="3268270" cy="662400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6">
                  <a:lumMod val="50000"/>
                </a:schemeClr>
              </a:solidFill>
            </a:rPr>
            <a:t>1</a:t>
          </a:r>
        </a:p>
      </dsp:txBody>
      <dsp:txXfrm>
        <a:off x="34" y="5910"/>
        <a:ext cx="3268270" cy="662400"/>
      </dsp:txXfrm>
    </dsp:sp>
    <dsp:sp modelId="{8E190E77-18AE-45B0-81AC-204908655153}">
      <dsp:nvSpPr>
        <dsp:cNvPr id="0" name=""/>
        <dsp:cNvSpPr/>
      </dsp:nvSpPr>
      <dsp:spPr>
        <a:xfrm>
          <a:off x="34" y="668310"/>
          <a:ext cx="3268270" cy="179934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Баранина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Свинина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Осетрина</a:t>
          </a:r>
        </a:p>
      </dsp:txBody>
      <dsp:txXfrm>
        <a:off x="34" y="668310"/>
        <a:ext cx="3268270" cy="1799347"/>
      </dsp:txXfrm>
    </dsp:sp>
    <dsp:sp modelId="{3232B97C-B78A-422E-AC06-DE4E8F85F7E4}">
      <dsp:nvSpPr>
        <dsp:cNvPr id="0" name=""/>
        <dsp:cNvSpPr/>
      </dsp:nvSpPr>
      <dsp:spPr>
        <a:xfrm>
          <a:off x="3725862" y="5910"/>
          <a:ext cx="3268270" cy="662400"/>
        </a:xfrm>
        <a:prstGeom prst="rect">
          <a:avLst/>
        </a:prstGeom>
        <a:solidFill>
          <a:srgbClr val="FF99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6">
                  <a:lumMod val="50000"/>
                </a:schemeClr>
              </a:solidFill>
            </a:rPr>
            <a:t>2</a:t>
          </a:r>
        </a:p>
      </dsp:txBody>
      <dsp:txXfrm>
        <a:off x="3725862" y="5910"/>
        <a:ext cx="3268270" cy="662400"/>
      </dsp:txXfrm>
    </dsp:sp>
    <dsp:sp modelId="{9AC2702D-6AD8-4794-B598-932E4E3A102F}">
      <dsp:nvSpPr>
        <dsp:cNvPr id="0" name=""/>
        <dsp:cNvSpPr/>
      </dsp:nvSpPr>
      <dsp:spPr>
        <a:xfrm>
          <a:off x="3725862" y="668310"/>
          <a:ext cx="3268270" cy="179934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Царапина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Отметина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Зазубрина</a:t>
          </a:r>
        </a:p>
      </dsp:txBody>
      <dsp:txXfrm>
        <a:off x="3725862" y="668310"/>
        <a:ext cx="3268270" cy="1799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0E21F-4452-4952-A2D7-02483D32CD11}">
      <dsp:nvSpPr>
        <dsp:cNvPr id="0" name=""/>
        <dsp:cNvSpPr/>
      </dsp:nvSpPr>
      <dsp:spPr>
        <a:xfrm>
          <a:off x="1530" y="1244351"/>
          <a:ext cx="3264343" cy="1958606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sp:txBody>
      <dsp:txXfrm>
        <a:off x="58896" y="1301717"/>
        <a:ext cx="3149611" cy="1843874"/>
      </dsp:txXfrm>
    </dsp:sp>
    <dsp:sp modelId="{2CB677A8-C77B-48C7-A1B3-C8D4904B50C9}">
      <dsp:nvSpPr>
        <dsp:cNvPr id="0" name=""/>
        <dsp:cNvSpPr/>
      </dsp:nvSpPr>
      <dsp:spPr>
        <a:xfrm>
          <a:off x="3592309" y="1818875"/>
          <a:ext cx="692040" cy="80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592309" y="1980786"/>
        <a:ext cx="484428" cy="485735"/>
      </dsp:txXfrm>
    </dsp:sp>
    <dsp:sp modelId="{2B326BE4-83C0-4429-92E6-5ED467A4BFB3}">
      <dsp:nvSpPr>
        <dsp:cNvPr id="0" name=""/>
        <dsp:cNvSpPr/>
      </dsp:nvSpPr>
      <dsp:spPr>
        <a:xfrm>
          <a:off x="4571612" y="1244351"/>
          <a:ext cx="3264343" cy="1958606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Лексическое значение слова</a:t>
          </a:r>
        </a:p>
      </dsp:txBody>
      <dsp:txXfrm>
        <a:off x="4628978" y="1301717"/>
        <a:ext cx="3149611" cy="1843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0E21F-4452-4952-A2D7-02483D32CD11}">
      <dsp:nvSpPr>
        <dsp:cNvPr id="0" name=""/>
        <dsp:cNvSpPr/>
      </dsp:nvSpPr>
      <dsp:spPr>
        <a:xfrm>
          <a:off x="1257" y="1545540"/>
          <a:ext cx="2375249" cy="1618079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sp:txBody>
      <dsp:txXfrm>
        <a:off x="48649" y="1592932"/>
        <a:ext cx="2280465" cy="1523295"/>
      </dsp:txXfrm>
    </dsp:sp>
    <dsp:sp modelId="{2CB677A8-C77B-48C7-A1B3-C8D4904B50C9}">
      <dsp:nvSpPr>
        <dsp:cNvPr id="0" name=""/>
        <dsp:cNvSpPr/>
      </dsp:nvSpPr>
      <dsp:spPr>
        <a:xfrm>
          <a:off x="2767687" y="1869515"/>
          <a:ext cx="829303" cy="970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2767687" y="2063541"/>
        <a:ext cx="580512" cy="582076"/>
      </dsp:txXfrm>
    </dsp:sp>
    <dsp:sp modelId="{2B326BE4-83C0-4429-92E6-5ED467A4BFB3}">
      <dsp:nvSpPr>
        <dsp:cNvPr id="0" name=""/>
        <dsp:cNvSpPr/>
      </dsp:nvSpPr>
      <dsp:spPr>
        <a:xfrm>
          <a:off x="3941230" y="1181037"/>
          <a:ext cx="3911807" cy="2347084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none" kern="1200" dirty="0">
              <a:solidFill>
                <a:schemeClr val="tx1">
                  <a:lumMod val="95000"/>
                  <a:lumOff val="5000"/>
                </a:schemeClr>
              </a:solidFill>
            </a:rPr>
            <a:t>Определение грамматических свойств слова, особенности его образования и морфемного строения</a:t>
          </a:r>
        </a:p>
      </dsp:txBody>
      <dsp:txXfrm>
        <a:off x="4009974" y="1249781"/>
        <a:ext cx="3774319" cy="2209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0E21F-4452-4952-A2D7-02483D32CD11}">
      <dsp:nvSpPr>
        <dsp:cNvPr id="0" name=""/>
        <dsp:cNvSpPr/>
      </dsp:nvSpPr>
      <dsp:spPr>
        <a:xfrm>
          <a:off x="1586" y="1063281"/>
          <a:ext cx="3383579" cy="2030147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Морфемная модель</a:t>
          </a:r>
        </a:p>
      </dsp:txBody>
      <dsp:txXfrm>
        <a:off x="61047" y="1122742"/>
        <a:ext cx="3264657" cy="1911225"/>
      </dsp:txXfrm>
    </dsp:sp>
    <dsp:sp modelId="{2CB677A8-C77B-48C7-A1B3-C8D4904B50C9}">
      <dsp:nvSpPr>
        <dsp:cNvPr id="0" name=""/>
        <dsp:cNvSpPr/>
      </dsp:nvSpPr>
      <dsp:spPr>
        <a:xfrm>
          <a:off x="3723524" y="1658791"/>
          <a:ext cx="717318" cy="839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3723524" y="1826616"/>
        <a:ext cx="502123" cy="503477"/>
      </dsp:txXfrm>
    </dsp:sp>
    <dsp:sp modelId="{2B326BE4-83C0-4429-92E6-5ED467A4BFB3}">
      <dsp:nvSpPr>
        <dsp:cNvPr id="0" name=""/>
        <dsp:cNvSpPr/>
      </dsp:nvSpPr>
      <dsp:spPr>
        <a:xfrm>
          <a:off x="4738598" y="1063281"/>
          <a:ext cx="3383579" cy="2030147"/>
        </a:xfrm>
        <a:prstGeom prst="roundRect">
          <a:avLst>
            <a:gd name="adj" fmla="val 1000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Выбор правильного написания</a:t>
          </a:r>
        </a:p>
      </dsp:txBody>
      <dsp:txXfrm>
        <a:off x="4798059" y="1122742"/>
        <a:ext cx="3264657" cy="191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363581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4495177"/>
            <a:ext cx="5902329" cy="17824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языкового чутья с помощью анализа морфемных моделей слов как одно из средств профилактики </a:t>
            </a:r>
            <a:r>
              <a:rPr lang="ru-RU" sz="20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у старших школьников с ОВЗ</a:t>
            </a:r>
            <a:endParaRPr lang="en-US" sz="20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747" y="121557"/>
            <a:ext cx="5187142" cy="1096899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Учитель-логопед Тузова А.Ю.</a:t>
            </a:r>
            <a:br>
              <a:rPr lang="ru-RU" sz="2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Средняя школа №44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448434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анализа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морфемных моделей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2310712"/>
            <a:ext cx="7869890" cy="29843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анализ слова на основе морфемных моделей;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Грамматико-словообразовательный анализ слова на основе морфемных моделей;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анализ слова на основе морфемных моделей;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выразительных средств словообразования;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Многоаспектный языковой анализ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одноструктурных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слов, соответствующих одной морфемной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67798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750437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анализ слова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морфемных моделей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59158"/>
              </p:ext>
            </p:extLst>
          </p:nvPr>
        </p:nvGraphicFramePr>
        <p:xfrm>
          <a:off x="677862" y="1862051"/>
          <a:ext cx="7837487" cy="444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25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52737" r="37798" b="92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48640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Грамматико-словообразовательный анализ слова на основе морфемных моделей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95610"/>
              </p:ext>
            </p:extLst>
          </p:nvPr>
        </p:nvGraphicFramePr>
        <p:xfrm>
          <a:off x="677862" y="1600200"/>
          <a:ext cx="7854295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04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39323" r="13148" b="30707"/>
          <a:stretch/>
        </p:blipFill>
        <p:spPr bwMode="auto">
          <a:xfrm>
            <a:off x="1276350" y="0"/>
            <a:ext cx="6800850" cy="251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8972" r="2112" b="6274"/>
          <a:stretch/>
        </p:blipFill>
        <p:spPr bwMode="auto">
          <a:xfrm>
            <a:off x="438150" y="2514601"/>
            <a:ext cx="8115300" cy="434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88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28" y="507156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анализ слова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морфемных моделей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325064"/>
              </p:ext>
            </p:extLst>
          </p:nvPr>
        </p:nvGraphicFramePr>
        <p:xfrm>
          <a:off x="391584" y="1847850"/>
          <a:ext cx="8123765" cy="415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26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29397" b="37389"/>
          <a:stretch/>
        </p:blipFill>
        <p:spPr bwMode="auto">
          <a:xfrm>
            <a:off x="704850" y="0"/>
            <a:ext cx="7802053" cy="2419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20571" r="6698" b="33860"/>
          <a:stretch/>
        </p:blipFill>
        <p:spPr bwMode="auto">
          <a:xfrm>
            <a:off x="510126" y="2524123"/>
            <a:ext cx="8191500" cy="3867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824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43" y="389711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выразительных средств словообразования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610686"/>
            <a:ext cx="7869890" cy="4566277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окказионализмов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occasionalis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«случайный») — это разновидность неологизма, индивидуально-авторское слово, которое создал автор художественного произведения по моделям словообразования, существующим в языке.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33024" r="4691" b="34334"/>
          <a:stretch/>
        </p:blipFill>
        <p:spPr bwMode="auto">
          <a:xfrm>
            <a:off x="628651" y="3314699"/>
            <a:ext cx="7915712" cy="3257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62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dzeninfra.ru/get-zen_doc/1706621/pub_5f95635298e57704a13a2ca7_5f957cc198e57704a1609b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2" y="132139"/>
            <a:ext cx="8466465" cy="31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/>
          <p:cNvSpPr/>
          <p:nvPr/>
        </p:nvSpPr>
        <p:spPr>
          <a:xfrm>
            <a:off x="2613729" y="394228"/>
            <a:ext cx="2403324" cy="303993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648035" y="3434158"/>
            <a:ext cx="2183033" cy="114831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81142" y="5066741"/>
            <a:ext cx="4316818" cy="148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Морфемная модель слова</a:t>
            </a:r>
          </a:p>
        </p:txBody>
      </p:sp>
    </p:spTree>
    <p:extLst>
      <p:ext uri="{BB962C8B-B14F-4D97-AF65-F5344CB8AC3E}">
        <p14:creationId xmlns:p14="http://schemas.microsoft.com/office/powerpoint/2010/main" val="16256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1" y="2487308"/>
            <a:ext cx="5181599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7900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26" y="146056"/>
            <a:ext cx="7886698" cy="99874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Языковое чутье – 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1210526" y="1253448"/>
            <a:ext cx="7160963" cy="2260461"/>
            <a:chOff x="1243" y="2029"/>
            <a:chExt cx="3221" cy="351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5400000">
              <a:off x="1222" y="2050"/>
              <a:ext cx="306" cy="26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676" y="2029"/>
              <a:ext cx="246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природная морфемная зоркость ребёнка, собственно интуитивные способности ребёнка в области словообразования, которые служат базой обучения родному языку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8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8" name="Picture 2" descr="https://avatars.dzeninfra.ru/get-zen_doc/1706621/pub_5f95635298e57704a13a2ca7_5f957cc198e57704a1609b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49" y="3803713"/>
            <a:ext cx="5886296" cy="21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Апельсины и бананы очень любят…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пропал носок, утащил его…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реке большая драка: поссорились два..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боюсь я слова "брысь", - я лесная кошка…</a:t>
            </a:r>
          </a:p>
        </p:txBody>
      </p:sp>
      <p:pic>
        <p:nvPicPr>
          <p:cNvPr id="5" name="Picture 2" descr="https://fatelena.ru/wp-content/uploads/2020/04/obezyana-s-banana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25" y="0"/>
            <a:ext cx="1258604" cy="16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edia.baamboozle.com/uploads/images/74684/1613991215_221693_u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80" y="1704055"/>
            <a:ext cx="1130169" cy="12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apik.pro/uploads/posts/2021-09/1631779693_10-papik-pro-p-prikolnie-risunki-rakov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430">
            <a:off x="7549357" y="3586116"/>
            <a:ext cx="1202584" cy="9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raspechatat-raskraski.ru/wp-content/uploads/2020/03/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39" y="4482827"/>
            <a:ext cx="1635790" cy="23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dzeninfra.ru/get-zen_doc/1706621/pub_5f95635298e57704a13a2ca7_5f957cc198e57704a1609b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2" y="132139"/>
            <a:ext cx="8466465" cy="31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/>
          <p:cNvSpPr/>
          <p:nvPr/>
        </p:nvSpPr>
        <p:spPr>
          <a:xfrm>
            <a:off x="2613729" y="394228"/>
            <a:ext cx="2403324" cy="3039930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648035" y="3434158"/>
            <a:ext cx="2183033" cy="114831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81142" y="5066741"/>
            <a:ext cx="4316818" cy="148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Морфемная модель слова</a:t>
            </a:r>
          </a:p>
        </p:txBody>
      </p:sp>
    </p:spTree>
    <p:extLst>
      <p:ext uri="{BB962C8B-B14F-4D97-AF65-F5344CB8AC3E}">
        <p14:creationId xmlns:p14="http://schemas.microsoft.com/office/powerpoint/2010/main" val="21192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454272"/>
              </p:ext>
            </p:extLst>
          </p:nvPr>
        </p:nvGraphicFramePr>
        <p:xfrm>
          <a:off x="-321212" y="228920"/>
          <a:ext cx="9465212" cy="674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78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Словотворчество как ступень словообразования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(лопатка);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(желток);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ворунишка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(врунишка и вор);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мазелин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(чем мажут);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(смешной, шутит);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капусеница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(гусеница, капустница);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"отпугивать пальто" ( расстёгивать) и т.д. </a:t>
            </a:r>
          </a:p>
        </p:txBody>
      </p:sp>
    </p:spTree>
    <p:extLst>
      <p:ext uri="{BB962C8B-B14F-4D97-AF65-F5344CB8AC3E}">
        <p14:creationId xmlns:p14="http://schemas.microsoft.com/office/powerpoint/2010/main" val="129253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56379"/>
            <a:ext cx="7886698" cy="14189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ПУСЬКИ БЯТЫЕ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4056" y="1134497"/>
            <a:ext cx="8294823" cy="4971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Сяпала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Калуша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напушке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присяпали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стрямкали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подудонились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Калуша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некузявая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вычучили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вздребезнулась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сопритюкнулась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усяпала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напушки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Калуша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трямкайте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дюбые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зюмо-зюмо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некузявые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дудонятся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Бутявка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напушкой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Калушата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подудонились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некузявые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бятые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79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dzeninfra.ru/get-zen_doc/1706621/pub_5f95635298e57704a13a2ca7_5f957cc198e57704a1609b61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11004" b="32755"/>
          <a:stretch/>
        </p:blipFill>
        <p:spPr bwMode="auto">
          <a:xfrm>
            <a:off x="1201800" y="0"/>
            <a:ext cx="6587495" cy="18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2340" y="785151"/>
            <a:ext cx="1554480" cy="1101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81762" y="943134"/>
            <a:ext cx="1343101" cy="867556"/>
          </a:xfrm>
        </p:spPr>
        <p:txBody>
          <a:bodyPr>
            <a:noAutofit/>
          </a:bodyPr>
          <a:lstStyle/>
          <a:p>
            <a:r>
              <a:rPr lang="ru-RU" sz="6000" dirty="0"/>
              <a:t>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2804961"/>
              </p:ext>
            </p:extLst>
          </p:nvPr>
        </p:nvGraphicFramePr>
        <p:xfrm>
          <a:off x="1062013" y="3026979"/>
          <a:ext cx="6994167" cy="247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12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r="23065"/>
          <a:stretch/>
        </p:blipFill>
        <p:spPr bwMode="auto">
          <a:xfrm rot="16200000">
            <a:off x="1788744" y="-1307830"/>
            <a:ext cx="5696049" cy="9273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71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397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Языковое чутье – …</vt:lpstr>
      <vt:lpstr>Презентация PowerPoint</vt:lpstr>
      <vt:lpstr>Презентация PowerPoint</vt:lpstr>
      <vt:lpstr>Презентация PowerPoint</vt:lpstr>
      <vt:lpstr>Словотворчество как ступень словообразования</vt:lpstr>
      <vt:lpstr>ПУСЬКИ БЯТЫЕ </vt:lpstr>
      <vt:lpstr>а</vt:lpstr>
      <vt:lpstr>Презентация PowerPoint</vt:lpstr>
      <vt:lpstr>Направления анализа  морфемных моделей слов</vt:lpstr>
      <vt:lpstr>Лексический анализ слова  на основе морфемных моделей</vt:lpstr>
      <vt:lpstr>Презентация PowerPoint</vt:lpstr>
      <vt:lpstr>Грамматико-словообразовательный анализ слова на основе морфемных моделей</vt:lpstr>
      <vt:lpstr>Презентация PowerPoint</vt:lpstr>
      <vt:lpstr>Орфографический анализ слова  на основе морфемных моделей</vt:lpstr>
      <vt:lpstr>Презентация PowerPoint</vt:lpstr>
      <vt:lpstr>Анализ выразительных средств словообразования</vt:lpstr>
      <vt:lpstr>Презентация PowerPoint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Шульга</cp:lastModifiedBy>
  <cp:revision>146</cp:revision>
  <dcterms:created xsi:type="dcterms:W3CDTF">2016-11-18T14:12:19Z</dcterms:created>
  <dcterms:modified xsi:type="dcterms:W3CDTF">2023-05-16T20:06:04Z</dcterms:modified>
</cp:coreProperties>
</file>